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17601-5A7C-45C1-B7A2-E3ACB1FA4C90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2439D-1FB1-4E50-B1DF-EA213E16C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83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Agglomerative: Initially consider every data point as an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individual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Cluster and at every step,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merge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the nearest pairs of the cluster. (It is a bottom-up method). At first, every dataset is considered an individual entity or cluster. At every iteration, the clusters merge with different clusters until one cluster is formed. 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Divisive: We can say that Divisive Hierarchical clustering is precisely the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opposite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of Agglomerative Hierarchical clustering. In Divisive Hierarchical clustering, we take into account all of the data points as a single cluster and in every iteration, we separate the data points from the clusters which aren’t comparable. In the end, we are left with 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6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Agglomerative: Initially consider every data point as an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individual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Cluster and at every step,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merge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the nearest pairs of the cluster. (It is a bottom-up method). At first, every dataset is considered an individual entity or cluster. At every iteration, the clusters merge with different clusters until one cluster is formed. 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Divisive: We can say that Divisive Hierarchical clustering is precisely the </a:t>
            </a:r>
            <a:r>
              <a:rPr lang="en-US" b="1" i="0" dirty="0">
                <a:solidFill>
                  <a:srgbClr val="FFFFFF"/>
                </a:solidFill>
                <a:effectLst/>
                <a:latin typeface="urw-din"/>
              </a:rPr>
              <a:t>opposite</a:t>
            </a:r>
            <a:r>
              <a:rPr lang="en-US" b="0" i="0" dirty="0">
                <a:solidFill>
                  <a:srgbClr val="FFFFFF"/>
                </a:solidFill>
                <a:effectLst/>
                <a:latin typeface="urw-din"/>
              </a:rPr>
              <a:t> of Agglomerative Hierarchical clustering. In Divisive Hierarchical clustering, we take into account all of the data points as a single cluster and in every iteration, we separate the data points from the clusters which aren’t comparable. In the end, we are left with N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87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K-Means clustering is an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unsupervised machine learning algorithm that divides the given data into the given number of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Here, the “K” is the given number of predefined clusters, that need to be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3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K-Means clustering is an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unsupervised machine learning algorithm that divides the given data into the given number of clusters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Here, the “K” is the given number of predefined clusters, that need to be created.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2439D-1FB1-4E50-B1DF-EA213E16C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02B2F-7D37-4C2F-B974-D0AA6B701714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C97C-2E9C-4CFA-85FE-3AE6E7C2DBE4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6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BC5DC-CFB5-48CE-BE36-E3925DD2865C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8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078F0-4495-4790-BE66-80B1D4391687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2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5FD-A3B8-4590-9684-655B72B82A70}" type="datetime1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2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BDA8-27B2-429B-8F69-16E17FA843E3}" type="datetime1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0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CFE9-8777-46CA-B711-7F325E7B48B7}" type="datetime1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C68A-BED3-4510-965E-7812DF99B0FD}" type="datetime1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3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4D33-2FF6-47DE-8CFD-D017034DAAAB}" type="datetime1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1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A0653-28D6-4D97-9E35-1ABF38EAE4B8}" type="datetime1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D746F-B17C-4A93-9051-C3AC60796D19}" type="datetime1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B9E055F-699F-4B79-A140-CA091D76E748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Copyright: Charmi Dharmendrakumar Parmar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39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64B8B12-D0EE-4D08-87CA-9A20AD6DF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155491"/>
            <a:ext cx="12192000" cy="1702509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CB7F5-E79C-6FB0-6FBD-0146BDED4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61" y="721573"/>
            <a:ext cx="3560218" cy="4225532"/>
          </a:xfrm>
          <a:solidFill>
            <a:srgbClr val="FFFF00"/>
          </a:solidFill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i="0" dirty="0">
                <a:latin typeface="Amasis MT Pro Black" panose="020B0604020202020204" pitchFamily="18" charset="0"/>
              </a:rPr>
              <a:t>Clustering in </a:t>
            </a:r>
            <a:br>
              <a:rPr lang="en-US" sz="4000" i="0" dirty="0">
                <a:latin typeface="Amasis MT Pro Black" panose="020B0604020202020204" pitchFamily="18" charset="0"/>
              </a:rPr>
            </a:br>
            <a:r>
              <a:rPr lang="en-US" sz="4000" i="0" dirty="0">
                <a:latin typeface="Amasis MT Pro Black" panose="020B0604020202020204" pitchFamily="18" charset="0"/>
              </a:rPr>
              <a:t>Machine Learning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F49C89A-8F7A-FDF7-1EFD-909F4E0E7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116"/>
          <a:stretch/>
        </p:blipFill>
        <p:spPr>
          <a:xfrm>
            <a:off x="4061540" y="721572"/>
            <a:ext cx="7520860" cy="4225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4D73D-C26A-FE6E-FB23-4294E1F85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41218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512846D-642B-42C7-A845-0CD48A66E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75D6C8-F038-4FF5-B1D7-0C9145AA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59452"/>
            <a:ext cx="12192000" cy="2028868"/>
          </a:xfrm>
          <a:custGeom>
            <a:avLst/>
            <a:gdLst>
              <a:gd name="connsiteX0" fmla="*/ 1390955 w 12192000"/>
              <a:gd name="connsiteY0" fmla="*/ 184 h 2028868"/>
              <a:gd name="connsiteX1" fmla="*/ 1434549 w 12192000"/>
              <a:gd name="connsiteY1" fmla="*/ 5530 h 2028868"/>
              <a:gd name="connsiteX2" fmla="*/ 1637948 w 12192000"/>
              <a:gd name="connsiteY2" fmla="*/ 65776 h 2028868"/>
              <a:gd name="connsiteX3" fmla="*/ 1759056 w 12192000"/>
              <a:gd name="connsiteY3" fmla="*/ 111492 h 2028868"/>
              <a:gd name="connsiteX4" fmla="*/ 1877728 w 12192000"/>
              <a:gd name="connsiteY4" fmla="*/ 135429 h 2028868"/>
              <a:gd name="connsiteX5" fmla="*/ 2042244 w 12192000"/>
              <a:gd name="connsiteY5" fmla="*/ 179641 h 2028868"/>
              <a:gd name="connsiteX6" fmla="*/ 2058061 w 12192000"/>
              <a:gd name="connsiteY6" fmla="*/ 187052 h 2028868"/>
              <a:gd name="connsiteX7" fmla="*/ 2164831 w 12192000"/>
              <a:gd name="connsiteY7" fmla="*/ 223826 h 2028868"/>
              <a:gd name="connsiteX8" fmla="*/ 2287219 w 12192000"/>
              <a:gd name="connsiteY8" fmla="*/ 234911 h 2028868"/>
              <a:gd name="connsiteX9" fmla="*/ 2373568 w 12192000"/>
              <a:gd name="connsiteY9" fmla="*/ 230563 h 2028868"/>
              <a:gd name="connsiteX10" fmla="*/ 2476147 w 12192000"/>
              <a:gd name="connsiteY10" fmla="*/ 235343 h 2028868"/>
              <a:gd name="connsiteX11" fmla="*/ 2713522 w 12192000"/>
              <a:gd name="connsiteY11" fmla="*/ 243255 h 2028868"/>
              <a:gd name="connsiteX12" fmla="*/ 2718916 w 12192000"/>
              <a:gd name="connsiteY12" fmla="*/ 242580 h 2028868"/>
              <a:gd name="connsiteX13" fmla="*/ 2843662 w 12192000"/>
              <a:gd name="connsiteY13" fmla="*/ 240993 h 2028868"/>
              <a:gd name="connsiteX14" fmla="*/ 2874892 w 12192000"/>
              <a:gd name="connsiteY14" fmla="*/ 237503 h 2028868"/>
              <a:gd name="connsiteX15" fmla="*/ 2875436 w 12192000"/>
              <a:gd name="connsiteY15" fmla="*/ 236635 h 2028868"/>
              <a:gd name="connsiteX16" fmla="*/ 2942858 w 12192000"/>
              <a:gd name="connsiteY16" fmla="*/ 251822 h 2028868"/>
              <a:gd name="connsiteX17" fmla="*/ 2995934 w 12192000"/>
              <a:gd name="connsiteY17" fmla="*/ 265717 h 2028868"/>
              <a:gd name="connsiteX18" fmla="*/ 3009910 w 12192000"/>
              <a:gd name="connsiteY18" fmla="*/ 274686 h 2028868"/>
              <a:gd name="connsiteX19" fmla="*/ 3280097 w 12192000"/>
              <a:gd name="connsiteY19" fmla="*/ 311905 h 2028868"/>
              <a:gd name="connsiteX20" fmla="*/ 3405770 w 12192000"/>
              <a:gd name="connsiteY20" fmla="*/ 326517 h 2028868"/>
              <a:gd name="connsiteX21" fmla="*/ 3567259 w 12192000"/>
              <a:gd name="connsiteY21" fmla="*/ 337325 h 2028868"/>
              <a:gd name="connsiteX22" fmla="*/ 3758105 w 12192000"/>
              <a:gd name="connsiteY22" fmla="*/ 358365 h 2028868"/>
              <a:gd name="connsiteX23" fmla="*/ 3812162 w 12192000"/>
              <a:gd name="connsiteY23" fmla="*/ 354818 h 2028868"/>
              <a:gd name="connsiteX24" fmla="*/ 3931396 w 12192000"/>
              <a:gd name="connsiteY24" fmla="*/ 370955 h 2028868"/>
              <a:gd name="connsiteX25" fmla="*/ 4002267 w 12192000"/>
              <a:gd name="connsiteY25" fmla="*/ 377340 h 2028868"/>
              <a:gd name="connsiteX26" fmla="*/ 4028460 w 12192000"/>
              <a:gd name="connsiteY26" fmla="*/ 374630 h 2028868"/>
              <a:gd name="connsiteX27" fmla="*/ 4065532 w 12192000"/>
              <a:gd name="connsiteY27" fmla="*/ 374300 h 2028868"/>
              <a:gd name="connsiteX28" fmla="*/ 4191732 w 12192000"/>
              <a:gd name="connsiteY28" fmla="*/ 372499 h 2028868"/>
              <a:gd name="connsiteX29" fmla="*/ 4232518 w 12192000"/>
              <a:gd name="connsiteY29" fmla="*/ 377131 h 2028868"/>
              <a:gd name="connsiteX30" fmla="*/ 4238372 w 12192000"/>
              <a:gd name="connsiteY30" fmla="*/ 378188 h 2028868"/>
              <a:gd name="connsiteX31" fmla="*/ 4290981 w 12192000"/>
              <a:gd name="connsiteY31" fmla="*/ 389671 h 2028868"/>
              <a:gd name="connsiteX32" fmla="*/ 4379064 w 12192000"/>
              <a:gd name="connsiteY32" fmla="*/ 411561 h 2028868"/>
              <a:gd name="connsiteX33" fmla="*/ 4459811 w 12192000"/>
              <a:gd name="connsiteY33" fmla="*/ 430329 h 2028868"/>
              <a:gd name="connsiteX34" fmla="*/ 4513724 w 12192000"/>
              <a:gd name="connsiteY34" fmla="*/ 436060 h 2028868"/>
              <a:gd name="connsiteX35" fmla="*/ 4536504 w 12192000"/>
              <a:gd name="connsiteY35" fmla="*/ 442541 h 2028868"/>
              <a:gd name="connsiteX36" fmla="*/ 4640313 w 12192000"/>
              <a:gd name="connsiteY36" fmla="*/ 443540 h 2028868"/>
              <a:gd name="connsiteX37" fmla="*/ 4691075 w 12192000"/>
              <a:gd name="connsiteY37" fmla="*/ 426921 h 2028868"/>
              <a:gd name="connsiteX38" fmla="*/ 4811440 w 12192000"/>
              <a:gd name="connsiteY38" fmla="*/ 423744 h 2028868"/>
              <a:gd name="connsiteX39" fmla="*/ 4882386 w 12192000"/>
              <a:gd name="connsiteY39" fmla="*/ 418695 h 2028868"/>
              <a:gd name="connsiteX40" fmla="*/ 4907662 w 12192000"/>
              <a:gd name="connsiteY40" fmla="*/ 411831 h 2028868"/>
              <a:gd name="connsiteX41" fmla="*/ 4944087 w 12192000"/>
              <a:gd name="connsiteY41" fmla="*/ 405573 h 2028868"/>
              <a:gd name="connsiteX42" fmla="*/ 5007075 w 12192000"/>
              <a:gd name="connsiteY42" fmla="*/ 390694 h 2028868"/>
              <a:gd name="connsiteX43" fmla="*/ 5067961 w 12192000"/>
              <a:gd name="connsiteY43" fmla="*/ 383600 h 2028868"/>
              <a:gd name="connsiteX44" fmla="*/ 5108970 w 12192000"/>
              <a:gd name="connsiteY44" fmla="*/ 381637 h 2028868"/>
              <a:gd name="connsiteX45" fmla="*/ 5114928 w 12192000"/>
              <a:gd name="connsiteY45" fmla="*/ 381742 h 2028868"/>
              <a:gd name="connsiteX46" fmla="*/ 5149802 w 12192000"/>
              <a:gd name="connsiteY46" fmla="*/ 384642 h 2028868"/>
              <a:gd name="connsiteX47" fmla="*/ 5221533 w 12192000"/>
              <a:gd name="connsiteY47" fmla="*/ 382595 h 2028868"/>
              <a:gd name="connsiteX48" fmla="*/ 5453307 w 12192000"/>
              <a:gd name="connsiteY48" fmla="*/ 413241 h 2028868"/>
              <a:gd name="connsiteX49" fmla="*/ 5505015 w 12192000"/>
              <a:gd name="connsiteY49" fmla="*/ 409536 h 2028868"/>
              <a:gd name="connsiteX50" fmla="*/ 5518799 w 12192000"/>
              <a:gd name="connsiteY50" fmla="*/ 410457 h 2028868"/>
              <a:gd name="connsiteX51" fmla="*/ 5643534 w 12192000"/>
              <a:gd name="connsiteY51" fmla="*/ 425433 h 2028868"/>
              <a:gd name="connsiteX52" fmla="*/ 5785959 w 12192000"/>
              <a:gd name="connsiteY52" fmla="*/ 452296 h 2028868"/>
              <a:gd name="connsiteX53" fmla="*/ 5880652 w 12192000"/>
              <a:gd name="connsiteY53" fmla="*/ 448078 h 2028868"/>
              <a:gd name="connsiteX54" fmla="*/ 6098321 w 12192000"/>
              <a:gd name="connsiteY54" fmla="*/ 504503 h 2028868"/>
              <a:gd name="connsiteX55" fmla="*/ 6243319 w 12192000"/>
              <a:gd name="connsiteY55" fmla="*/ 529881 h 2028868"/>
              <a:gd name="connsiteX56" fmla="*/ 6364035 w 12192000"/>
              <a:gd name="connsiteY56" fmla="*/ 557003 h 2028868"/>
              <a:gd name="connsiteX57" fmla="*/ 6471012 w 12192000"/>
              <a:gd name="connsiteY57" fmla="*/ 546378 h 2028868"/>
              <a:gd name="connsiteX58" fmla="*/ 6508541 w 12192000"/>
              <a:gd name="connsiteY58" fmla="*/ 555958 h 2028868"/>
              <a:gd name="connsiteX59" fmla="*/ 6516595 w 12192000"/>
              <a:gd name="connsiteY59" fmla="*/ 557205 h 2028868"/>
              <a:gd name="connsiteX60" fmla="*/ 6554894 w 12192000"/>
              <a:gd name="connsiteY60" fmla="*/ 560169 h 2028868"/>
              <a:gd name="connsiteX61" fmla="*/ 6655235 w 12192000"/>
              <a:gd name="connsiteY61" fmla="*/ 562659 h 2028868"/>
              <a:gd name="connsiteX62" fmla="*/ 6692251 w 12192000"/>
              <a:gd name="connsiteY62" fmla="*/ 568022 h 2028868"/>
              <a:gd name="connsiteX63" fmla="*/ 6795372 w 12192000"/>
              <a:gd name="connsiteY63" fmla="*/ 579221 h 2028868"/>
              <a:gd name="connsiteX64" fmla="*/ 6900177 w 12192000"/>
              <a:gd name="connsiteY64" fmla="*/ 587811 h 2028868"/>
              <a:gd name="connsiteX65" fmla="*/ 7164601 w 12192000"/>
              <a:gd name="connsiteY65" fmla="*/ 616537 h 2028868"/>
              <a:gd name="connsiteX66" fmla="*/ 7183121 w 12192000"/>
              <a:gd name="connsiteY66" fmla="*/ 627558 h 2028868"/>
              <a:gd name="connsiteX67" fmla="*/ 7224458 w 12192000"/>
              <a:gd name="connsiteY67" fmla="*/ 649111 h 2028868"/>
              <a:gd name="connsiteX68" fmla="*/ 7230737 w 12192000"/>
              <a:gd name="connsiteY68" fmla="*/ 659205 h 2028868"/>
              <a:gd name="connsiteX69" fmla="*/ 7377870 w 12192000"/>
              <a:gd name="connsiteY69" fmla="*/ 697453 h 2028868"/>
              <a:gd name="connsiteX70" fmla="*/ 7483437 w 12192000"/>
              <a:gd name="connsiteY70" fmla="*/ 741396 h 2028868"/>
              <a:gd name="connsiteX71" fmla="*/ 7548172 w 12192000"/>
              <a:gd name="connsiteY71" fmla="*/ 800442 h 2028868"/>
              <a:gd name="connsiteX72" fmla="*/ 7786819 w 12192000"/>
              <a:gd name="connsiteY72" fmla="*/ 837889 h 2028868"/>
              <a:gd name="connsiteX73" fmla="*/ 7840612 w 12192000"/>
              <a:gd name="connsiteY73" fmla="*/ 847226 h 2028868"/>
              <a:gd name="connsiteX74" fmla="*/ 7902328 w 12192000"/>
              <a:gd name="connsiteY74" fmla="*/ 870096 h 2028868"/>
              <a:gd name="connsiteX75" fmla="*/ 8074238 w 12192000"/>
              <a:gd name="connsiteY75" fmla="*/ 912874 h 2028868"/>
              <a:gd name="connsiteX76" fmla="*/ 8275497 w 12192000"/>
              <a:gd name="connsiteY76" fmla="*/ 949357 h 2028868"/>
              <a:gd name="connsiteX77" fmla="*/ 8363469 w 12192000"/>
              <a:gd name="connsiteY77" fmla="*/ 966614 h 2028868"/>
              <a:gd name="connsiteX78" fmla="*/ 8396651 w 12192000"/>
              <a:gd name="connsiteY78" fmla="*/ 985282 h 2028868"/>
              <a:gd name="connsiteX79" fmla="*/ 8403540 w 12192000"/>
              <a:gd name="connsiteY79" fmla="*/ 991133 h 2028868"/>
              <a:gd name="connsiteX80" fmla="*/ 8400610 w 12192000"/>
              <a:gd name="connsiteY80" fmla="*/ 990219 h 2028868"/>
              <a:gd name="connsiteX81" fmla="*/ 8411626 w 12192000"/>
              <a:gd name="connsiteY81" fmla="*/ 998000 h 2028868"/>
              <a:gd name="connsiteX82" fmla="*/ 8403540 w 12192000"/>
              <a:gd name="connsiteY82" fmla="*/ 991133 h 2028868"/>
              <a:gd name="connsiteX83" fmla="*/ 8419755 w 12192000"/>
              <a:gd name="connsiteY83" fmla="*/ 996188 h 2028868"/>
              <a:gd name="connsiteX84" fmla="*/ 8665605 w 12192000"/>
              <a:gd name="connsiteY84" fmla="*/ 1098798 h 2028868"/>
              <a:gd name="connsiteX85" fmla="*/ 8838610 w 12192000"/>
              <a:gd name="connsiteY85" fmla="*/ 1133530 h 2028868"/>
              <a:gd name="connsiteX86" fmla="*/ 8886001 w 12192000"/>
              <a:gd name="connsiteY86" fmla="*/ 1140946 h 2028868"/>
              <a:gd name="connsiteX87" fmla="*/ 8968445 w 12192000"/>
              <a:gd name="connsiteY87" fmla="*/ 1155831 h 2028868"/>
              <a:gd name="connsiteX88" fmla="*/ 9003462 w 12192000"/>
              <a:gd name="connsiteY88" fmla="*/ 1165329 h 2028868"/>
              <a:gd name="connsiteX89" fmla="*/ 9133985 w 12192000"/>
              <a:gd name="connsiteY89" fmla="*/ 1161395 h 2028868"/>
              <a:gd name="connsiteX90" fmla="*/ 9155969 w 12192000"/>
              <a:gd name="connsiteY90" fmla="*/ 1161050 h 2028868"/>
              <a:gd name="connsiteX91" fmla="*/ 9188177 w 12192000"/>
              <a:gd name="connsiteY91" fmla="*/ 1172073 h 2028868"/>
              <a:gd name="connsiteX92" fmla="*/ 9268019 w 12192000"/>
              <a:gd name="connsiteY92" fmla="*/ 1199345 h 2028868"/>
              <a:gd name="connsiteX93" fmla="*/ 9392919 w 12192000"/>
              <a:gd name="connsiteY93" fmla="*/ 1211784 h 2028868"/>
              <a:gd name="connsiteX94" fmla="*/ 9410017 w 12192000"/>
              <a:gd name="connsiteY94" fmla="*/ 1212490 h 2028868"/>
              <a:gd name="connsiteX95" fmla="*/ 9500499 w 12192000"/>
              <a:gd name="connsiteY95" fmla="*/ 1250677 h 2028868"/>
              <a:gd name="connsiteX96" fmla="*/ 9683005 w 12192000"/>
              <a:gd name="connsiteY96" fmla="*/ 1309587 h 2028868"/>
              <a:gd name="connsiteX97" fmla="*/ 9767091 w 12192000"/>
              <a:gd name="connsiteY97" fmla="*/ 1332526 h 2028868"/>
              <a:gd name="connsiteX98" fmla="*/ 9918248 w 12192000"/>
              <a:gd name="connsiteY98" fmla="*/ 1384986 h 2028868"/>
              <a:gd name="connsiteX99" fmla="*/ 9943887 w 12192000"/>
              <a:gd name="connsiteY99" fmla="*/ 1397135 h 2028868"/>
              <a:gd name="connsiteX100" fmla="*/ 9997044 w 12192000"/>
              <a:gd name="connsiteY100" fmla="*/ 1420496 h 2028868"/>
              <a:gd name="connsiteX101" fmla="*/ 10167995 w 12192000"/>
              <a:gd name="connsiteY101" fmla="*/ 1439259 h 2028868"/>
              <a:gd name="connsiteX102" fmla="*/ 10211200 w 12192000"/>
              <a:gd name="connsiteY102" fmla="*/ 1432770 h 2028868"/>
              <a:gd name="connsiteX103" fmla="*/ 10458762 w 12192000"/>
              <a:gd name="connsiteY103" fmla="*/ 1444554 h 2028868"/>
              <a:gd name="connsiteX104" fmla="*/ 10803046 w 12192000"/>
              <a:gd name="connsiteY104" fmla="*/ 1426140 h 2028868"/>
              <a:gd name="connsiteX105" fmla="*/ 11058755 w 12192000"/>
              <a:gd name="connsiteY105" fmla="*/ 1450181 h 2028868"/>
              <a:gd name="connsiteX106" fmla="*/ 11165209 w 12192000"/>
              <a:gd name="connsiteY106" fmla="*/ 1450925 h 2028868"/>
              <a:gd name="connsiteX107" fmla="*/ 11358455 w 12192000"/>
              <a:gd name="connsiteY107" fmla="*/ 1452150 h 2028868"/>
              <a:gd name="connsiteX108" fmla="*/ 11560424 w 12192000"/>
              <a:gd name="connsiteY108" fmla="*/ 1451737 h 2028868"/>
              <a:gd name="connsiteX109" fmla="*/ 11649954 w 12192000"/>
              <a:gd name="connsiteY109" fmla="*/ 1450170 h 2028868"/>
              <a:gd name="connsiteX110" fmla="*/ 11890686 w 12192000"/>
              <a:gd name="connsiteY110" fmla="*/ 1466575 h 2028868"/>
              <a:gd name="connsiteX111" fmla="*/ 12192000 w 12192000"/>
              <a:gd name="connsiteY111" fmla="*/ 1448544 h 2028868"/>
              <a:gd name="connsiteX112" fmla="*/ 12192000 w 12192000"/>
              <a:gd name="connsiteY112" fmla="*/ 2028868 h 2028868"/>
              <a:gd name="connsiteX113" fmla="*/ 0 w 12192000"/>
              <a:gd name="connsiteY113" fmla="*/ 2028868 h 2028868"/>
              <a:gd name="connsiteX114" fmla="*/ 0 w 12192000"/>
              <a:gd name="connsiteY114" fmla="*/ 126221 h 2028868"/>
              <a:gd name="connsiteX115" fmla="*/ 4572 w 12192000"/>
              <a:gd name="connsiteY115" fmla="*/ 125615 h 2028868"/>
              <a:gd name="connsiteX116" fmla="*/ 37645 w 12192000"/>
              <a:gd name="connsiteY116" fmla="*/ 121422 h 2028868"/>
              <a:gd name="connsiteX117" fmla="*/ 77641 w 12192000"/>
              <a:gd name="connsiteY117" fmla="*/ 110298 h 2028868"/>
              <a:gd name="connsiteX118" fmla="*/ 273386 w 12192000"/>
              <a:gd name="connsiteY118" fmla="*/ 95008 h 2028868"/>
              <a:gd name="connsiteX119" fmla="*/ 376513 w 12192000"/>
              <a:gd name="connsiteY119" fmla="*/ 83856 h 2028868"/>
              <a:gd name="connsiteX120" fmla="*/ 413835 w 12192000"/>
              <a:gd name="connsiteY120" fmla="*/ 81162 h 2028868"/>
              <a:gd name="connsiteX121" fmla="*/ 520671 w 12192000"/>
              <a:gd name="connsiteY121" fmla="*/ 57621 h 2028868"/>
              <a:gd name="connsiteX122" fmla="*/ 597225 w 12192000"/>
              <a:gd name="connsiteY122" fmla="*/ 57602 h 2028868"/>
              <a:gd name="connsiteX123" fmla="*/ 812914 w 12192000"/>
              <a:gd name="connsiteY123" fmla="*/ 29295 h 2028868"/>
              <a:gd name="connsiteX124" fmla="*/ 970251 w 12192000"/>
              <a:gd name="connsiteY124" fmla="*/ 18657 h 2028868"/>
              <a:gd name="connsiteX125" fmla="*/ 1195347 w 12192000"/>
              <a:gd name="connsiteY125" fmla="*/ 27097 h 2028868"/>
              <a:gd name="connsiteX126" fmla="*/ 1279765 w 12192000"/>
              <a:gd name="connsiteY126" fmla="*/ 10281 h 2028868"/>
              <a:gd name="connsiteX127" fmla="*/ 1356367 w 12192000"/>
              <a:gd name="connsiteY127" fmla="*/ 4978 h 2028868"/>
              <a:gd name="connsiteX128" fmla="*/ 1370962 w 12192000"/>
              <a:gd name="connsiteY128" fmla="*/ 2658 h 2028868"/>
              <a:gd name="connsiteX129" fmla="*/ 1390955 w 12192000"/>
              <a:gd name="connsiteY129" fmla="*/ 184 h 202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028868">
                <a:moveTo>
                  <a:pt x="1390955" y="184"/>
                </a:moveTo>
                <a:cubicBezTo>
                  <a:pt x="1399661" y="-425"/>
                  <a:pt x="1412300" y="270"/>
                  <a:pt x="1434549" y="5530"/>
                </a:cubicBezTo>
                <a:cubicBezTo>
                  <a:pt x="1496241" y="30386"/>
                  <a:pt x="1587306" y="32254"/>
                  <a:pt x="1637948" y="65776"/>
                </a:cubicBezTo>
                <a:cubicBezTo>
                  <a:pt x="1691494" y="76965"/>
                  <a:pt x="1719091" y="99884"/>
                  <a:pt x="1759056" y="111492"/>
                </a:cubicBezTo>
                <a:cubicBezTo>
                  <a:pt x="1818769" y="127666"/>
                  <a:pt x="1839146" y="134470"/>
                  <a:pt x="1877728" y="135429"/>
                </a:cubicBezTo>
                <a:cubicBezTo>
                  <a:pt x="1896351" y="125356"/>
                  <a:pt x="2012576" y="170998"/>
                  <a:pt x="2042244" y="179641"/>
                </a:cubicBezTo>
                <a:lnTo>
                  <a:pt x="2058061" y="187052"/>
                </a:lnTo>
                <a:cubicBezTo>
                  <a:pt x="2078492" y="194416"/>
                  <a:pt x="2133996" y="216916"/>
                  <a:pt x="2164831" y="223826"/>
                </a:cubicBezTo>
                <a:cubicBezTo>
                  <a:pt x="2205627" y="227521"/>
                  <a:pt x="2221974" y="221435"/>
                  <a:pt x="2287219" y="234911"/>
                </a:cubicBezTo>
                <a:cubicBezTo>
                  <a:pt x="2308969" y="236839"/>
                  <a:pt x="2342080" y="230491"/>
                  <a:pt x="2373568" y="230563"/>
                </a:cubicBezTo>
                <a:cubicBezTo>
                  <a:pt x="2413847" y="234140"/>
                  <a:pt x="2437134" y="220427"/>
                  <a:pt x="2476147" y="235343"/>
                </a:cubicBezTo>
                <a:lnTo>
                  <a:pt x="2713522" y="243255"/>
                </a:lnTo>
                <a:lnTo>
                  <a:pt x="2718916" y="242580"/>
                </a:lnTo>
                <a:lnTo>
                  <a:pt x="2843662" y="240993"/>
                </a:lnTo>
                <a:cubicBezTo>
                  <a:pt x="2856789" y="237802"/>
                  <a:pt x="2869596" y="238229"/>
                  <a:pt x="2874892" y="237503"/>
                </a:cubicBezTo>
                <a:lnTo>
                  <a:pt x="2875436" y="236635"/>
                </a:lnTo>
                <a:lnTo>
                  <a:pt x="2942858" y="251822"/>
                </a:lnTo>
                <a:lnTo>
                  <a:pt x="2995934" y="265717"/>
                </a:lnTo>
                <a:cubicBezTo>
                  <a:pt x="3001138" y="268164"/>
                  <a:pt x="3005875" y="271094"/>
                  <a:pt x="3009910" y="274686"/>
                </a:cubicBezTo>
                <a:cubicBezTo>
                  <a:pt x="3052347" y="298998"/>
                  <a:pt x="3120979" y="287593"/>
                  <a:pt x="3280097" y="311905"/>
                </a:cubicBezTo>
                <a:cubicBezTo>
                  <a:pt x="3312439" y="328299"/>
                  <a:pt x="3361027" y="313842"/>
                  <a:pt x="3405770" y="326517"/>
                </a:cubicBezTo>
                <a:cubicBezTo>
                  <a:pt x="3463644" y="332812"/>
                  <a:pt x="3512865" y="333000"/>
                  <a:pt x="3567259" y="337325"/>
                </a:cubicBezTo>
                <a:cubicBezTo>
                  <a:pt x="3625982" y="342633"/>
                  <a:pt x="3717288" y="355449"/>
                  <a:pt x="3758105" y="358365"/>
                </a:cubicBezTo>
                <a:cubicBezTo>
                  <a:pt x="3780102" y="359345"/>
                  <a:pt x="3778518" y="353911"/>
                  <a:pt x="3812162" y="354818"/>
                </a:cubicBezTo>
                <a:cubicBezTo>
                  <a:pt x="3844059" y="370288"/>
                  <a:pt x="3891932" y="350638"/>
                  <a:pt x="3931396" y="370955"/>
                </a:cubicBezTo>
                <a:cubicBezTo>
                  <a:pt x="3946095" y="376605"/>
                  <a:pt x="3992749" y="382936"/>
                  <a:pt x="4002267" y="377340"/>
                </a:cubicBezTo>
                <a:cubicBezTo>
                  <a:pt x="4012138" y="377261"/>
                  <a:pt x="4023224" y="381342"/>
                  <a:pt x="4028460" y="374630"/>
                </a:cubicBezTo>
                <a:cubicBezTo>
                  <a:pt x="4036780" y="366846"/>
                  <a:pt x="4069305" y="385457"/>
                  <a:pt x="4065532" y="374300"/>
                </a:cubicBezTo>
                <a:lnTo>
                  <a:pt x="4191732" y="372499"/>
                </a:lnTo>
                <a:lnTo>
                  <a:pt x="4232518" y="377131"/>
                </a:lnTo>
                <a:lnTo>
                  <a:pt x="4238372" y="378188"/>
                </a:lnTo>
                <a:cubicBezTo>
                  <a:pt x="4248116" y="380278"/>
                  <a:pt x="4277508" y="386971"/>
                  <a:pt x="4290981" y="389671"/>
                </a:cubicBezTo>
                <a:cubicBezTo>
                  <a:pt x="4313198" y="404112"/>
                  <a:pt x="4349703" y="404265"/>
                  <a:pt x="4379064" y="411561"/>
                </a:cubicBezTo>
                <a:lnTo>
                  <a:pt x="4459811" y="430329"/>
                </a:lnTo>
                <a:lnTo>
                  <a:pt x="4513724" y="436060"/>
                </a:lnTo>
                <a:lnTo>
                  <a:pt x="4536504" y="442541"/>
                </a:lnTo>
                <a:cubicBezTo>
                  <a:pt x="4552839" y="444978"/>
                  <a:pt x="4614551" y="446144"/>
                  <a:pt x="4640313" y="443540"/>
                </a:cubicBezTo>
                <a:cubicBezTo>
                  <a:pt x="4662147" y="440986"/>
                  <a:pt x="4657791" y="431411"/>
                  <a:pt x="4691075" y="426921"/>
                </a:cubicBezTo>
                <a:cubicBezTo>
                  <a:pt x="4725356" y="437067"/>
                  <a:pt x="4768806" y="410033"/>
                  <a:pt x="4811440" y="423744"/>
                </a:cubicBezTo>
                <a:cubicBezTo>
                  <a:pt x="4826963" y="426960"/>
                  <a:pt x="4874062" y="425734"/>
                  <a:pt x="4882386" y="418695"/>
                </a:cubicBezTo>
                <a:cubicBezTo>
                  <a:pt x="4892087" y="417037"/>
                  <a:pt x="4903760" y="419286"/>
                  <a:pt x="4907662" y="411831"/>
                </a:cubicBezTo>
                <a:cubicBezTo>
                  <a:pt x="4914397" y="402828"/>
                  <a:pt x="4949882" y="415966"/>
                  <a:pt x="4944087" y="405573"/>
                </a:cubicBezTo>
                <a:cubicBezTo>
                  <a:pt x="4969259" y="414559"/>
                  <a:pt x="4987003" y="395636"/>
                  <a:pt x="5007075" y="390694"/>
                </a:cubicBezTo>
                <a:lnTo>
                  <a:pt x="5067961" y="383600"/>
                </a:lnTo>
                <a:lnTo>
                  <a:pt x="5108970" y="381637"/>
                </a:lnTo>
                <a:lnTo>
                  <a:pt x="5114928" y="381742"/>
                </a:lnTo>
                <a:cubicBezTo>
                  <a:pt x="5124907" y="382243"/>
                  <a:pt x="5138262" y="384897"/>
                  <a:pt x="5149802" y="384642"/>
                </a:cubicBezTo>
                <a:lnTo>
                  <a:pt x="5221533" y="382595"/>
                </a:lnTo>
                <a:cubicBezTo>
                  <a:pt x="5272117" y="387362"/>
                  <a:pt x="5364785" y="393670"/>
                  <a:pt x="5453307" y="413241"/>
                </a:cubicBezTo>
                <a:lnTo>
                  <a:pt x="5505015" y="409536"/>
                </a:lnTo>
                <a:lnTo>
                  <a:pt x="5518799" y="410457"/>
                </a:lnTo>
                <a:lnTo>
                  <a:pt x="5643534" y="425433"/>
                </a:lnTo>
                <a:cubicBezTo>
                  <a:pt x="5707481" y="443152"/>
                  <a:pt x="5732223" y="424753"/>
                  <a:pt x="5785959" y="452296"/>
                </a:cubicBezTo>
                <a:cubicBezTo>
                  <a:pt x="5777344" y="441597"/>
                  <a:pt x="5862008" y="442986"/>
                  <a:pt x="5880652" y="448078"/>
                </a:cubicBezTo>
                <a:cubicBezTo>
                  <a:pt x="5902526" y="457387"/>
                  <a:pt x="6036512" y="492361"/>
                  <a:pt x="6098321" y="504503"/>
                </a:cubicBezTo>
                <a:cubicBezTo>
                  <a:pt x="6162673" y="518137"/>
                  <a:pt x="6212879" y="524641"/>
                  <a:pt x="6243319" y="529881"/>
                </a:cubicBezTo>
                <a:lnTo>
                  <a:pt x="6364035" y="557003"/>
                </a:lnTo>
                <a:cubicBezTo>
                  <a:pt x="6395710" y="558741"/>
                  <a:pt x="6446928" y="546552"/>
                  <a:pt x="6471012" y="546378"/>
                </a:cubicBezTo>
                <a:cubicBezTo>
                  <a:pt x="6482908" y="549834"/>
                  <a:pt x="6495493" y="553080"/>
                  <a:pt x="6508541" y="555958"/>
                </a:cubicBezTo>
                <a:lnTo>
                  <a:pt x="6516595" y="557205"/>
                </a:lnTo>
                <a:lnTo>
                  <a:pt x="6554894" y="560169"/>
                </a:lnTo>
                <a:cubicBezTo>
                  <a:pt x="6578001" y="561078"/>
                  <a:pt x="6632342" y="561350"/>
                  <a:pt x="6655235" y="562659"/>
                </a:cubicBezTo>
                <a:cubicBezTo>
                  <a:pt x="6665282" y="571828"/>
                  <a:pt x="6678032" y="571391"/>
                  <a:pt x="6692251" y="568022"/>
                </a:cubicBezTo>
                <a:cubicBezTo>
                  <a:pt x="6723150" y="576843"/>
                  <a:pt x="6757466" y="574624"/>
                  <a:pt x="6795372" y="579221"/>
                </a:cubicBezTo>
                <a:cubicBezTo>
                  <a:pt x="6829973" y="594877"/>
                  <a:pt x="6859708" y="582830"/>
                  <a:pt x="6900177" y="587811"/>
                </a:cubicBezTo>
                <a:cubicBezTo>
                  <a:pt x="6961715" y="594030"/>
                  <a:pt x="7117444" y="609912"/>
                  <a:pt x="7164601" y="616537"/>
                </a:cubicBezTo>
                <a:lnTo>
                  <a:pt x="7183121" y="627558"/>
                </a:lnTo>
                <a:lnTo>
                  <a:pt x="7224458" y="649111"/>
                </a:lnTo>
                <a:cubicBezTo>
                  <a:pt x="7227568" y="652127"/>
                  <a:pt x="7229794" y="655455"/>
                  <a:pt x="7230737" y="659205"/>
                </a:cubicBezTo>
                <a:cubicBezTo>
                  <a:pt x="7290459" y="658119"/>
                  <a:pt x="7324166" y="684952"/>
                  <a:pt x="7377870" y="697453"/>
                </a:cubicBezTo>
                <a:cubicBezTo>
                  <a:pt x="7432754" y="717853"/>
                  <a:pt x="7446517" y="728831"/>
                  <a:pt x="7483437" y="741396"/>
                </a:cubicBezTo>
                <a:cubicBezTo>
                  <a:pt x="7499280" y="748892"/>
                  <a:pt x="7520370" y="804613"/>
                  <a:pt x="7548172" y="800442"/>
                </a:cubicBezTo>
                <a:cubicBezTo>
                  <a:pt x="7556449" y="807964"/>
                  <a:pt x="7732613" y="811934"/>
                  <a:pt x="7786819" y="837889"/>
                </a:cubicBezTo>
                <a:cubicBezTo>
                  <a:pt x="7836041" y="827850"/>
                  <a:pt x="7803208" y="840858"/>
                  <a:pt x="7840612" y="847226"/>
                </a:cubicBezTo>
                <a:cubicBezTo>
                  <a:pt x="7861184" y="854849"/>
                  <a:pt x="7876994" y="845805"/>
                  <a:pt x="7902328" y="870096"/>
                </a:cubicBezTo>
                <a:cubicBezTo>
                  <a:pt x="7936376" y="868812"/>
                  <a:pt x="8012043" y="899665"/>
                  <a:pt x="8074238" y="912874"/>
                </a:cubicBezTo>
                <a:cubicBezTo>
                  <a:pt x="8141324" y="925036"/>
                  <a:pt x="8194123" y="956245"/>
                  <a:pt x="8275497" y="949357"/>
                </a:cubicBezTo>
                <a:cubicBezTo>
                  <a:pt x="8283162" y="962779"/>
                  <a:pt x="8322316" y="954854"/>
                  <a:pt x="8363469" y="966614"/>
                </a:cubicBezTo>
                <a:cubicBezTo>
                  <a:pt x="8369409" y="978006"/>
                  <a:pt x="8382109" y="976698"/>
                  <a:pt x="8396651" y="985282"/>
                </a:cubicBezTo>
                <a:lnTo>
                  <a:pt x="8403540" y="991133"/>
                </a:lnTo>
                <a:lnTo>
                  <a:pt x="8400610" y="990219"/>
                </a:lnTo>
                <a:cubicBezTo>
                  <a:pt x="8392834" y="988492"/>
                  <a:pt x="8413499" y="997390"/>
                  <a:pt x="8411626" y="998000"/>
                </a:cubicBezTo>
                <a:lnTo>
                  <a:pt x="8403540" y="991133"/>
                </a:lnTo>
                <a:lnTo>
                  <a:pt x="8419755" y="996188"/>
                </a:lnTo>
                <a:cubicBezTo>
                  <a:pt x="8491424" y="1020323"/>
                  <a:pt x="8590906" y="1102801"/>
                  <a:pt x="8665605" y="1098798"/>
                </a:cubicBezTo>
                <a:cubicBezTo>
                  <a:pt x="8730608" y="1100596"/>
                  <a:pt x="8780942" y="1121953"/>
                  <a:pt x="8838610" y="1133530"/>
                </a:cubicBezTo>
                <a:cubicBezTo>
                  <a:pt x="8863283" y="1140151"/>
                  <a:pt x="8847384" y="1157896"/>
                  <a:pt x="8886001" y="1140946"/>
                </a:cubicBezTo>
                <a:lnTo>
                  <a:pt x="8968445" y="1155831"/>
                </a:lnTo>
                <a:lnTo>
                  <a:pt x="9003462" y="1165329"/>
                </a:lnTo>
                <a:cubicBezTo>
                  <a:pt x="9019227" y="1180077"/>
                  <a:pt x="9112169" y="1145509"/>
                  <a:pt x="9133985" y="1161395"/>
                </a:cubicBezTo>
                <a:cubicBezTo>
                  <a:pt x="9138567" y="1166107"/>
                  <a:pt x="9154734" y="1165854"/>
                  <a:pt x="9155969" y="1161050"/>
                </a:cubicBezTo>
                <a:cubicBezTo>
                  <a:pt x="9162516" y="1164052"/>
                  <a:pt x="9182118" y="1178881"/>
                  <a:pt x="9188177" y="1172073"/>
                </a:cubicBezTo>
                <a:lnTo>
                  <a:pt x="9268019" y="1199345"/>
                </a:lnTo>
                <a:cubicBezTo>
                  <a:pt x="9294395" y="1203950"/>
                  <a:pt x="9369253" y="1209594"/>
                  <a:pt x="9392919" y="1211784"/>
                </a:cubicBezTo>
                <a:cubicBezTo>
                  <a:pt x="9395782" y="1215475"/>
                  <a:pt x="9408360" y="1215996"/>
                  <a:pt x="9410017" y="1212490"/>
                </a:cubicBezTo>
                <a:cubicBezTo>
                  <a:pt x="9427947" y="1218972"/>
                  <a:pt x="9451943" y="1239383"/>
                  <a:pt x="9500499" y="1250677"/>
                </a:cubicBezTo>
                <a:cubicBezTo>
                  <a:pt x="9553332" y="1254635"/>
                  <a:pt x="9638573" y="1295945"/>
                  <a:pt x="9683005" y="1309587"/>
                </a:cubicBezTo>
                <a:cubicBezTo>
                  <a:pt x="9714210" y="1343428"/>
                  <a:pt x="9728743" y="1322498"/>
                  <a:pt x="9767091" y="1332526"/>
                </a:cubicBezTo>
                <a:cubicBezTo>
                  <a:pt x="9807158" y="1347631"/>
                  <a:pt x="9873419" y="1388931"/>
                  <a:pt x="9918248" y="1384986"/>
                </a:cubicBezTo>
                <a:lnTo>
                  <a:pt x="9943887" y="1397135"/>
                </a:lnTo>
                <a:cubicBezTo>
                  <a:pt x="9951331" y="1420646"/>
                  <a:pt x="9972443" y="1399871"/>
                  <a:pt x="9997044" y="1420496"/>
                </a:cubicBezTo>
                <a:cubicBezTo>
                  <a:pt x="10031208" y="1423153"/>
                  <a:pt x="10131971" y="1440080"/>
                  <a:pt x="10167995" y="1439259"/>
                </a:cubicBezTo>
                <a:cubicBezTo>
                  <a:pt x="10172943" y="1450689"/>
                  <a:pt x="10195912" y="1438948"/>
                  <a:pt x="10211200" y="1432770"/>
                </a:cubicBezTo>
                <a:cubicBezTo>
                  <a:pt x="10327242" y="1426732"/>
                  <a:pt x="10426976" y="1452305"/>
                  <a:pt x="10458762" y="1444554"/>
                </a:cubicBezTo>
                <a:cubicBezTo>
                  <a:pt x="10540854" y="1443440"/>
                  <a:pt x="10741852" y="1423642"/>
                  <a:pt x="10803046" y="1426140"/>
                </a:cubicBezTo>
                <a:cubicBezTo>
                  <a:pt x="10849163" y="1419483"/>
                  <a:pt x="10973519" y="1442167"/>
                  <a:pt x="11058755" y="1450181"/>
                </a:cubicBezTo>
                <a:cubicBezTo>
                  <a:pt x="11140250" y="1463310"/>
                  <a:pt x="11113345" y="1446365"/>
                  <a:pt x="11165209" y="1450925"/>
                </a:cubicBezTo>
                <a:cubicBezTo>
                  <a:pt x="11184875" y="1464363"/>
                  <a:pt x="11316233" y="1445181"/>
                  <a:pt x="11358455" y="1452150"/>
                </a:cubicBezTo>
                <a:cubicBezTo>
                  <a:pt x="11449669" y="1427079"/>
                  <a:pt x="11488916" y="1452094"/>
                  <a:pt x="11560424" y="1451737"/>
                </a:cubicBezTo>
                <a:cubicBezTo>
                  <a:pt x="11593031" y="1458748"/>
                  <a:pt x="11613048" y="1458612"/>
                  <a:pt x="11649954" y="1450170"/>
                </a:cubicBezTo>
                <a:cubicBezTo>
                  <a:pt x="11704998" y="1452643"/>
                  <a:pt x="11800345" y="1466845"/>
                  <a:pt x="11890686" y="1466575"/>
                </a:cubicBezTo>
                <a:cubicBezTo>
                  <a:pt x="11991124" y="1460564"/>
                  <a:pt x="12034412" y="1442650"/>
                  <a:pt x="12192000" y="1448544"/>
                </a:cubicBezTo>
                <a:lnTo>
                  <a:pt x="12192000" y="2028868"/>
                </a:lnTo>
                <a:lnTo>
                  <a:pt x="0" y="2028868"/>
                </a:lnTo>
                <a:lnTo>
                  <a:pt x="0" y="126221"/>
                </a:lnTo>
                <a:lnTo>
                  <a:pt x="4572" y="125615"/>
                </a:lnTo>
                <a:cubicBezTo>
                  <a:pt x="16534" y="125622"/>
                  <a:pt x="29688" y="127083"/>
                  <a:pt x="37645" y="121422"/>
                </a:cubicBezTo>
                <a:lnTo>
                  <a:pt x="77641" y="110298"/>
                </a:lnTo>
                <a:cubicBezTo>
                  <a:pt x="116931" y="105895"/>
                  <a:pt x="223574" y="99415"/>
                  <a:pt x="273386" y="95008"/>
                </a:cubicBezTo>
                <a:cubicBezTo>
                  <a:pt x="311403" y="91377"/>
                  <a:pt x="344376" y="81866"/>
                  <a:pt x="376513" y="83856"/>
                </a:cubicBezTo>
                <a:cubicBezTo>
                  <a:pt x="389622" y="77524"/>
                  <a:pt x="401959" y="74369"/>
                  <a:pt x="413835" y="81162"/>
                </a:cubicBezTo>
                <a:cubicBezTo>
                  <a:pt x="449447" y="73314"/>
                  <a:pt x="455720" y="63023"/>
                  <a:pt x="520671" y="57621"/>
                </a:cubicBezTo>
                <a:cubicBezTo>
                  <a:pt x="534371" y="57338"/>
                  <a:pt x="575890" y="61696"/>
                  <a:pt x="597225" y="57602"/>
                </a:cubicBezTo>
                <a:cubicBezTo>
                  <a:pt x="645932" y="52882"/>
                  <a:pt x="762967" y="57791"/>
                  <a:pt x="812914" y="29295"/>
                </a:cubicBezTo>
                <a:cubicBezTo>
                  <a:pt x="857841" y="22165"/>
                  <a:pt x="913858" y="26397"/>
                  <a:pt x="970251" y="18657"/>
                </a:cubicBezTo>
                <a:cubicBezTo>
                  <a:pt x="1033292" y="17269"/>
                  <a:pt x="1171903" y="22699"/>
                  <a:pt x="1195347" y="27097"/>
                </a:cubicBezTo>
                <a:cubicBezTo>
                  <a:pt x="1209850" y="27829"/>
                  <a:pt x="1260110" y="18578"/>
                  <a:pt x="1279765" y="10281"/>
                </a:cubicBezTo>
                <a:cubicBezTo>
                  <a:pt x="1306602" y="6594"/>
                  <a:pt x="1341168" y="6249"/>
                  <a:pt x="1356367" y="4978"/>
                </a:cubicBezTo>
                <a:lnTo>
                  <a:pt x="1370962" y="2658"/>
                </a:lnTo>
                <a:cubicBezTo>
                  <a:pt x="1377477" y="2704"/>
                  <a:pt x="1382249" y="792"/>
                  <a:pt x="1390955" y="184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1153CEAB-F796-4EA9-3D7D-A646EF678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011" b="336"/>
          <a:stretch/>
        </p:blipFill>
        <p:spPr>
          <a:xfrm>
            <a:off x="20" y="10"/>
            <a:ext cx="12191980" cy="6295700"/>
          </a:xfrm>
          <a:custGeom>
            <a:avLst/>
            <a:gdLst/>
            <a:ahLst/>
            <a:cxnLst/>
            <a:rect l="l" t="t" r="r" b="b"/>
            <a:pathLst>
              <a:path w="12192000" h="6295710">
                <a:moveTo>
                  <a:pt x="8400610" y="5819351"/>
                </a:moveTo>
                <a:lnTo>
                  <a:pt x="8403540" y="5820265"/>
                </a:lnTo>
                <a:lnTo>
                  <a:pt x="8411626" y="5827132"/>
                </a:lnTo>
                <a:cubicBezTo>
                  <a:pt x="8413499" y="5826522"/>
                  <a:pt x="8392834" y="5817624"/>
                  <a:pt x="8400610" y="581935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676"/>
                </a:lnTo>
                <a:cubicBezTo>
                  <a:pt x="12034412" y="6271782"/>
                  <a:pt x="11991124" y="6289696"/>
                  <a:pt x="11890686" y="6295707"/>
                </a:cubicBezTo>
                <a:cubicBezTo>
                  <a:pt x="11800345" y="6295977"/>
                  <a:pt x="11704998" y="6281775"/>
                  <a:pt x="11649954" y="6279302"/>
                </a:cubicBezTo>
                <a:cubicBezTo>
                  <a:pt x="11613048" y="6287744"/>
                  <a:pt x="11593031" y="6287880"/>
                  <a:pt x="11560424" y="6280869"/>
                </a:cubicBezTo>
                <a:cubicBezTo>
                  <a:pt x="11488916" y="6281226"/>
                  <a:pt x="11449669" y="6256211"/>
                  <a:pt x="11358455" y="6281282"/>
                </a:cubicBezTo>
                <a:cubicBezTo>
                  <a:pt x="11316233" y="6274313"/>
                  <a:pt x="11184875" y="6293495"/>
                  <a:pt x="11165209" y="6280057"/>
                </a:cubicBezTo>
                <a:cubicBezTo>
                  <a:pt x="11113345" y="6275497"/>
                  <a:pt x="11140250" y="6292442"/>
                  <a:pt x="11058755" y="6279313"/>
                </a:cubicBezTo>
                <a:cubicBezTo>
                  <a:pt x="10973519" y="6271299"/>
                  <a:pt x="10849163" y="6248615"/>
                  <a:pt x="10803046" y="6255272"/>
                </a:cubicBezTo>
                <a:cubicBezTo>
                  <a:pt x="10741852" y="6252774"/>
                  <a:pt x="10540854" y="6272572"/>
                  <a:pt x="10458762" y="6273686"/>
                </a:cubicBezTo>
                <a:cubicBezTo>
                  <a:pt x="10426976" y="6281437"/>
                  <a:pt x="10327242" y="6255864"/>
                  <a:pt x="10211200" y="6261902"/>
                </a:cubicBezTo>
                <a:cubicBezTo>
                  <a:pt x="10195912" y="6268080"/>
                  <a:pt x="10172943" y="6279821"/>
                  <a:pt x="10167995" y="6268391"/>
                </a:cubicBezTo>
                <a:cubicBezTo>
                  <a:pt x="10131971" y="6269212"/>
                  <a:pt x="10031208" y="6252285"/>
                  <a:pt x="9997044" y="6249628"/>
                </a:cubicBezTo>
                <a:cubicBezTo>
                  <a:pt x="9972443" y="6229003"/>
                  <a:pt x="9951331" y="6249778"/>
                  <a:pt x="9943887" y="6226267"/>
                </a:cubicBezTo>
                <a:lnTo>
                  <a:pt x="9918248" y="6214118"/>
                </a:lnTo>
                <a:cubicBezTo>
                  <a:pt x="9873419" y="6218063"/>
                  <a:pt x="9807158" y="6176763"/>
                  <a:pt x="9767091" y="6161658"/>
                </a:cubicBezTo>
                <a:cubicBezTo>
                  <a:pt x="9728743" y="6151630"/>
                  <a:pt x="9714210" y="6172560"/>
                  <a:pt x="9683005" y="6138719"/>
                </a:cubicBezTo>
                <a:cubicBezTo>
                  <a:pt x="9638573" y="6125077"/>
                  <a:pt x="9553332" y="6083767"/>
                  <a:pt x="9500499" y="6079809"/>
                </a:cubicBezTo>
                <a:cubicBezTo>
                  <a:pt x="9451943" y="6068515"/>
                  <a:pt x="9427947" y="6048104"/>
                  <a:pt x="9410017" y="6041622"/>
                </a:cubicBezTo>
                <a:cubicBezTo>
                  <a:pt x="9408360" y="6045128"/>
                  <a:pt x="9395782" y="6044607"/>
                  <a:pt x="9392919" y="6040916"/>
                </a:cubicBezTo>
                <a:cubicBezTo>
                  <a:pt x="9369253" y="6038726"/>
                  <a:pt x="9294395" y="6033082"/>
                  <a:pt x="9268019" y="6028477"/>
                </a:cubicBezTo>
                <a:lnTo>
                  <a:pt x="9188177" y="6001205"/>
                </a:lnTo>
                <a:cubicBezTo>
                  <a:pt x="9182118" y="6008013"/>
                  <a:pt x="9162516" y="5993184"/>
                  <a:pt x="9155969" y="5990182"/>
                </a:cubicBezTo>
                <a:cubicBezTo>
                  <a:pt x="9154734" y="5994986"/>
                  <a:pt x="9138567" y="5995239"/>
                  <a:pt x="9133985" y="5990527"/>
                </a:cubicBezTo>
                <a:cubicBezTo>
                  <a:pt x="9112169" y="5974641"/>
                  <a:pt x="9019227" y="6009209"/>
                  <a:pt x="9003462" y="5994461"/>
                </a:cubicBezTo>
                <a:lnTo>
                  <a:pt x="8968445" y="5984963"/>
                </a:lnTo>
                <a:lnTo>
                  <a:pt x="8886001" y="5970078"/>
                </a:lnTo>
                <a:cubicBezTo>
                  <a:pt x="8847384" y="5987028"/>
                  <a:pt x="8863283" y="5969283"/>
                  <a:pt x="8838610" y="5962662"/>
                </a:cubicBezTo>
                <a:cubicBezTo>
                  <a:pt x="8780942" y="5951085"/>
                  <a:pt x="8730608" y="5929728"/>
                  <a:pt x="8665605" y="5927930"/>
                </a:cubicBezTo>
                <a:cubicBezTo>
                  <a:pt x="8590906" y="5931933"/>
                  <a:pt x="8491424" y="5849455"/>
                  <a:pt x="8419755" y="5825320"/>
                </a:cubicBezTo>
                <a:lnTo>
                  <a:pt x="8403540" y="5820265"/>
                </a:lnTo>
                <a:lnTo>
                  <a:pt x="8396651" y="5814414"/>
                </a:lnTo>
                <a:cubicBezTo>
                  <a:pt x="8382109" y="5805830"/>
                  <a:pt x="8369409" y="5807138"/>
                  <a:pt x="8363469" y="5795746"/>
                </a:cubicBezTo>
                <a:cubicBezTo>
                  <a:pt x="8322316" y="5783986"/>
                  <a:pt x="8283162" y="5791911"/>
                  <a:pt x="8275497" y="5778489"/>
                </a:cubicBezTo>
                <a:cubicBezTo>
                  <a:pt x="8194123" y="5785377"/>
                  <a:pt x="8141324" y="5754168"/>
                  <a:pt x="8074238" y="5742006"/>
                </a:cubicBezTo>
                <a:cubicBezTo>
                  <a:pt x="8012043" y="5728797"/>
                  <a:pt x="7936376" y="5697944"/>
                  <a:pt x="7902328" y="5699228"/>
                </a:cubicBezTo>
                <a:cubicBezTo>
                  <a:pt x="7876994" y="5674937"/>
                  <a:pt x="7861184" y="5683981"/>
                  <a:pt x="7840612" y="5676358"/>
                </a:cubicBezTo>
                <a:cubicBezTo>
                  <a:pt x="7803208" y="5669990"/>
                  <a:pt x="7836041" y="5656982"/>
                  <a:pt x="7786819" y="5667021"/>
                </a:cubicBezTo>
                <a:cubicBezTo>
                  <a:pt x="7732613" y="5641066"/>
                  <a:pt x="7556449" y="5637096"/>
                  <a:pt x="7548172" y="5629574"/>
                </a:cubicBezTo>
                <a:cubicBezTo>
                  <a:pt x="7520370" y="5633745"/>
                  <a:pt x="7499280" y="5578024"/>
                  <a:pt x="7483437" y="5570528"/>
                </a:cubicBezTo>
                <a:cubicBezTo>
                  <a:pt x="7446517" y="5557963"/>
                  <a:pt x="7432754" y="5546985"/>
                  <a:pt x="7377870" y="5526585"/>
                </a:cubicBezTo>
                <a:cubicBezTo>
                  <a:pt x="7324166" y="5514084"/>
                  <a:pt x="7290459" y="5487251"/>
                  <a:pt x="7230737" y="5488337"/>
                </a:cubicBezTo>
                <a:cubicBezTo>
                  <a:pt x="7229794" y="5484587"/>
                  <a:pt x="7227568" y="5481259"/>
                  <a:pt x="7224458" y="5478243"/>
                </a:cubicBezTo>
                <a:lnTo>
                  <a:pt x="7183121" y="5456690"/>
                </a:lnTo>
                <a:lnTo>
                  <a:pt x="7164601" y="5445669"/>
                </a:lnTo>
                <a:cubicBezTo>
                  <a:pt x="7117444" y="5439044"/>
                  <a:pt x="6961715" y="5423162"/>
                  <a:pt x="6900177" y="5416943"/>
                </a:cubicBezTo>
                <a:cubicBezTo>
                  <a:pt x="6859708" y="5411962"/>
                  <a:pt x="6829973" y="5424009"/>
                  <a:pt x="6795372" y="5408353"/>
                </a:cubicBezTo>
                <a:cubicBezTo>
                  <a:pt x="6757466" y="5403756"/>
                  <a:pt x="6723150" y="5405975"/>
                  <a:pt x="6692251" y="5397154"/>
                </a:cubicBezTo>
                <a:cubicBezTo>
                  <a:pt x="6678032" y="5400523"/>
                  <a:pt x="6665282" y="5400960"/>
                  <a:pt x="6655235" y="5391791"/>
                </a:cubicBezTo>
                <a:cubicBezTo>
                  <a:pt x="6632342" y="5390482"/>
                  <a:pt x="6578001" y="5390210"/>
                  <a:pt x="6554894" y="5389301"/>
                </a:cubicBezTo>
                <a:lnTo>
                  <a:pt x="6516595" y="5386337"/>
                </a:lnTo>
                <a:lnTo>
                  <a:pt x="6508541" y="5385090"/>
                </a:lnTo>
                <a:cubicBezTo>
                  <a:pt x="6495493" y="5382212"/>
                  <a:pt x="6482908" y="5378966"/>
                  <a:pt x="6471012" y="5375510"/>
                </a:cubicBezTo>
                <a:cubicBezTo>
                  <a:pt x="6446928" y="5375684"/>
                  <a:pt x="6395710" y="5387873"/>
                  <a:pt x="6364035" y="5386135"/>
                </a:cubicBezTo>
                <a:lnTo>
                  <a:pt x="6243319" y="5359013"/>
                </a:lnTo>
                <a:cubicBezTo>
                  <a:pt x="6212879" y="5353773"/>
                  <a:pt x="6162673" y="5347269"/>
                  <a:pt x="6098321" y="5333635"/>
                </a:cubicBezTo>
                <a:cubicBezTo>
                  <a:pt x="6036512" y="5321493"/>
                  <a:pt x="5902526" y="5286519"/>
                  <a:pt x="5880652" y="5277210"/>
                </a:cubicBezTo>
                <a:cubicBezTo>
                  <a:pt x="5862008" y="5272118"/>
                  <a:pt x="5777344" y="5270729"/>
                  <a:pt x="5785959" y="5281428"/>
                </a:cubicBezTo>
                <a:cubicBezTo>
                  <a:pt x="5732223" y="5253885"/>
                  <a:pt x="5707481" y="5272284"/>
                  <a:pt x="5643534" y="5254565"/>
                </a:cubicBezTo>
                <a:lnTo>
                  <a:pt x="5518799" y="5239589"/>
                </a:lnTo>
                <a:lnTo>
                  <a:pt x="5505015" y="5238668"/>
                </a:lnTo>
                <a:lnTo>
                  <a:pt x="5453307" y="5242373"/>
                </a:lnTo>
                <a:cubicBezTo>
                  <a:pt x="5364785" y="5222802"/>
                  <a:pt x="5272117" y="5216494"/>
                  <a:pt x="5221533" y="5211727"/>
                </a:cubicBezTo>
                <a:lnTo>
                  <a:pt x="5149802" y="5213774"/>
                </a:lnTo>
                <a:cubicBezTo>
                  <a:pt x="5138262" y="5214029"/>
                  <a:pt x="5124907" y="5211375"/>
                  <a:pt x="5114928" y="5210874"/>
                </a:cubicBezTo>
                <a:lnTo>
                  <a:pt x="5108970" y="5210769"/>
                </a:lnTo>
                <a:lnTo>
                  <a:pt x="5067961" y="5212732"/>
                </a:lnTo>
                <a:lnTo>
                  <a:pt x="5007075" y="5219826"/>
                </a:lnTo>
                <a:cubicBezTo>
                  <a:pt x="4987003" y="5224768"/>
                  <a:pt x="4969259" y="5243691"/>
                  <a:pt x="4944087" y="5234705"/>
                </a:cubicBezTo>
                <a:cubicBezTo>
                  <a:pt x="4949882" y="5245098"/>
                  <a:pt x="4914397" y="5231960"/>
                  <a:pt x="4907662" y="5240963"/>
                </a:cubicBezTo>
                <a:cubicBezTo>
                  <a:pt x="4903760" y="5248418"/>
                  <a:pt x="4892087" y="5246169"/>
                  <a:pt x="4882386" y="5247827"/>
                </a:cubicBezTo>
                <a:cubicBezTo>
                  <a:pt x="4874062" y="5254866"/>
                  <a:pt x="4826963" y="5256092"/>
                  <a:pt x="4811440" y="5252876"/>
                </a:cubicBezTo>
                <a:cubicBezTo>
                  <a:pt x="4768806" y="5239165"/>
                  <a:pt x="4725356" y="5266199"/>
                  <a:pt x="4691075" y="5256053"/>
                </a:cubicBezTo>
                <a:cubicBezTo>
                  <a:pt x="4657791" y="5260543"/>
                  <a:pt x="4662147" y="5270118"/>
                  <a:pt x="4640313" y="5272672"/>
                </a:cubicBezTo>
                <a:cubicBezTo>
                  <a:pt x="4614551" y="5275276"/>
                  <a:pt x="4552839" y="5274110"/>
                  <a:pt x="4536504" y="5271673"/>
                </a:cubicBezTo>
                <a:lnTo>
                  <a:pt x="4513724" y="5265192"/>
                </a:lnTo>
                <a:lnTo>
                  <a:pt x="4459811" y="5259461"/>
                </a:lnTo>
                <a:lnTo>
                  <a:pt x="4379064" y="5240693"/>
                </a:lnTo>
                <a:cubicBezTo>
                  <a:pt x="4349703" y="5233397"/>
                  <a:pt x="4313198" y="5233244"/>
                  <a:pt x="4290981" y="5218803"/>
                </a:cubicBezTo>
                <a:cubicBezTo>
                  <a:pt x="4277508" y="5216103"/>
                  <a:pt x="4248116" y="5209410"/>
                  <a:pt x="4238372" y="5207320"/>
                </a:cubicBezTo>
                <a:lnTo>
                  <a:pt x="4232518" y="5206263"/>
                </a:lnTo>
                <a:lnTo>
                  <a:pt x="4191732" y="5201631"/>
                </a:lnTo>
                <a:lnTo>
                  <a:pt x="4065532" y="5203432"/>
                </a:lnTo>
                <a:cubicBezTo>
                  <a:pt x="4069305" y="5214589"/>
                  <a:pt x="4036780" y="5195978"/>
                  <a:pt x="4028460" y="5203762"/>
                </a:cubicBezTo>
                <a:cubicBezTo>
                  <a:pt x="4023224" y="5210474"/>
                  <a:pt x="4012138" y="5206393"/>
                  <a:pt x="4002267" y="5206472"/>
                </a:cubicBezTo>
                <a:cubicBezTo>
                  <a:pt x="3992749" y="5212068"/>
                  <a:pt x="3946095" y="5205737"/>
                  <a:pt x="3931396" y="5200087"/>
                </a:cubicBezTo>
                <a:cubicBezTo>
                  <a:pt x="3891932" y="5179770"/>
                  <a:pt x="3844059" y="5199420"/>
                  <a:pt x="3812162" y="5183950"/>
                </a:cubicBezTo>
                <a:cubicBezTo>
                  <a:pt x="3778518" y="5183043"/>
                  <a:pt x="3780102" y="5188477"/>
                  <a:pt x="3758105" y="5187497"/>
                </a:cubicBezTo>
                <a:cubicBezTo>
                  <a:pt x="3717288" y="5184581"/>
                  <a:pt x="3625982" y="5171765"/>
                  <a:pt x="3567259" y="5166457"/>
                </a:cubicBezTo>
                <a:cubicBezTo>
                  <a:pt x="3512865" y="5162132"/>
                  <a:pt x="3463644" y="5161944"/>
                  <a:pt x="3405770" y="5155649"/>
                </a:cubicBezTo>
                <a:cubicBezTo>
                  <a:pt x="3361027" y="5142974"/>
                  <a:pt x="3312439" y="5157431"/>
                  <a:pt x="3280097" y="5141037"/>
                </a:cubicBezTo>
                <a:cubicBezTo>
                  <a:pt x="3120979" y="5116725"/>
                  <a:pt x="3052347" y="5128130"/>
                  <a:pt x="3009910" y="5103818"/>
                </a:cubicBezTo>
                <a:cubicBezTo>
                  <a:pt x="3005875" y="5100226"/>
                  <a:pt x="3001138" y="5097296"/>
                  <a:pt x="2995934" y="5094849"/>
                </a:cubicBezTo>
                <a:lnTo>
                  <a:pt x="2942858" y="5080954"/>
                </a:lnTo>
                <a:lnTo>
                  <a:pt x="2875436" y="5065767"/>
                </a:lnTo>
                <a:lnTo>
                  <a:pt x="2874892" y="5066635"/>
                </a:lnTo>
                <a:cubicBezTo>
                  <a:pt x="2869596" y="5067361"/>
                  <a:pt x="2856789" y="5066934"/>
                  <a:pt x="2843662" y="5070125"/>
                </a:cubicBezTo>
                <a:lnTo>
                  <a:pt x="2718916" y="5071712"/>
                </a:lnTo>
                <a:lnTo>
                  <a:pt x="2713522" y="5072387"/>
                </a:lnTo>
                <a:lnTo>
                  <a:pt x="2476147" y="5064475"/>
                </a:lnTo>
                <a:cubicBezTo>
                  <a:pt x="2437134" y="5049559"/>
                  <a:pt x="2413847" y="5063272"/>
                  <a:pt x="2373568" y="5059695"/>
                </a:cubicBezTo>
                <a:cubicBezTo>
                  <a:pt x="2342080" y="5059623"/>
                  <a:pt x="2308969" y="5065971"/>
                  <a:pt x="2287219" y="5064043"/>
                </a:cubicBezTo>
                <a:cubicBezTo>
                  <a:pt x="2221974" y="5050567"/>
                  <a:pt x="2205627" y="5056653"/>
                  <a:pt x="2164831" y="5052958"/>
                </a:cubicBezTo>
                <a:cubicBezTo>
                  <a:pt x="2133996" y="5046048"/>
                  <a:pt x="2078492" y="5023548"/>
                  <a:pt x="2058061" y="5016184"/>
                </a:cubicBezTo>
                <a:lnTo>
                  <a:pt x="2042244" y="5008773"/>
                </a:lnTo>
                <a:cubicBezTo>
                  <a:pt x="2012576" y="5000130"/>
                  <a:pt x="1896351" y="4954488"/>
                  <a:pt x="1877728" y="4964561"/>
                </a:cubicBezTo>
                <a:cubicBezTo>
                  <a:pt x="1839146" y="4963602"/>
                  <a:pt x="1818769" y="4956798"/>
                  <a:pt x="1759056" y="4940624"/>
                </a:cubicBezTo>
                <a:cubicBezTo>
                  <a:pt x="1719091" y="4929016"/>
                  <a:pt x="1691494" y="4906097"/>
                  <a:pt x="1637948" y="4894908"/>
                </a:cubicBezTo>
                <a:cubicBezTo>
                  <a:pt x="1587306" y="4861386"/>
                  <a:pt x="1496241" y="4859518"/>
                  <a:pt x="1434549" y="4834662"/>
                </a:cubicBezTo>
                <a:cubicBezTo>
                  <a:pt x="1412300" y="4829402"/>
                  <a:pt x="1399661" y="4828707"/>
                  <a:pt x="1390955" y="4829316"/>
                </a:cubicBezTo>
                <a:cubicBezTo>
                  <a:pt x="1382249" y="4829924"/>
                  <a:pt x="1377477" y="4831836"/>
                  <a:pt x="1370962" y="4831790"/>
                </a:cubicBezTo>
                <a:lnTo>
                  <a:pt x="1356367" y="4834110"/>
                </a:lnTo>
                <a:cubicBezTo>
                  <a:pt x="1341168" y="4835381"/>
                  <a:pt x="1306602" y="4835726"/>
                  <a:pt x="1279765" y="4839413"/>
                </a:cubicBezTo>
                <a:cubicBezTo>
                  <a:pt x="1260110" y="4847710"/>
                  <a:pt x="1209850" y="4856961"/>
                  <a:pt x="1195347" y="4856229"/>
                </a:cubicBezTo>
                <a:cubicBezTo>
                  <a:pt x="1171903" y="4851831"/>
                  <a:pt x="1033292" y="4846401"/>
                  <a:pt x="970251" y="4847789"/>
                </a:cubicBezTo>
                <a:cubicBezTo>
                  <a:pt x="913858" y="4855529"/>
                  <a:pt x="857841" y="4851297"/>
                  <a:pt x="812914" y="4858427"/>
                </a:cubicBezTo>
                <a:cubicBezTo>
                  <a:pt x="762967" y="4886923"/>
                  <a:pt x="645932" y="4882014"/>
                  <a:pt x="597225" y="4886734"/>
                </a:cubicBezTo>
                <a:cubicBezTo>
                  <a:pt x="575890" y="4890828"/>
                  <a:pt x="534371" y="4886470"/>
                  <a:pt x="520671" y="4886753"/>
                </a:cubicBezTo>
                <a:cubicBezTo>
                  <a:pt x="455720" y="4892155"/>
                  <a:pt x="449447" y="4902446"/>
                  <a:pt x="413835" y="4910294"/>
                </a:cubicBezTo>
                <a:cubicBezTo>
                  <a:pt x="401959" y="4903501"/>
                  <a:pt x="389622" y="4906656"/>
                  <a:pt x="376513" y="4912988"/>
                </a:cubicBezTo>
                <a:cubicBezTo>
                  <a:pt x="344376" y="4910998"/>
                  <a:pt x="311403" y="4920509"/>
                  <a:pt x="273386" y="4924140"/>
                </a:cubicBezTo>
                <a:cubicBezTo>
                  <a:pt x="223574" y="4928547"/>
                  <a:pt x="116931" y="4935027"/>
                  <a:pt x="77641" y="4939430"/>
                </a:cubicBezTo>
                <a:lnTo>
                  <a:pt x="37645" y="4950554"/>
                </a:lnTo>
                <a:cubicBezTo>
                  <a:pt x="29688" y="4956215"/>
                  <a:pt x="16534" y="4954754"/>
                  <a:pt x="4572" y="4954747"/>
                </a:cubicBezTo>
                <a:lnTo>
                  <a:pt x="0" y="495535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7F7C2-43A3-8F95-D86F-CC12E105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06" y="203200"/>
            <a:ext cx="4859383" cy="9355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0" dirty="0"/>
              <a:t>Problem Statement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764CDA9-FD03-F515-1D21-84ACB2B1AFC5}"/>
              </a:ext>
            </a:extLst>
          </p:cNvPr>
          <p:cNvSpPr txBox="1">
            <a:spLocks/>
          </p:cNvSpPr>
          <p:nvPr/>
        </p:nvSpPr>
        <p:spPr>
          <a:xfrm>
            <a:off x="666205" y="1506916"/>
            <a:ext cx="5649685" cy="3176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Perform </a:t>
            </a:r>
            <a:r>
              <a:rPr lang="en-US" sz="2200" b="1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hierarchical clustering </a:t>
            </a: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on: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The Play data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The data generated with the help of two equations of concentric circles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Perform </a:t>
            </a:r>
            <a:r>
              <a:rPr lang="en-US" sz="2200" b="1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k-Means clustering </a:t>
            </a:r>
            <a:r>
              <a:rPr lang="en-US" sz="2200" kern="0" dirty="0">
                <a:solidFill>
                  <a:sysClr val="windowText" lastClr="000000"/>
                </a:solidFill>
                <a:latin typeface="Abadi Extra Light" panose="020B0204020104020204" pitchFamily="34" charset="0"/>
              </a:rPr>
              <a:t>on Boston Housing Data</a:t>
            </a:r>
          </a:p>
          <a:p>
            <a:pPr marL="285750" indent="-285750"/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C662-F44E-4F47-808E-F356BE4BC4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9" y="3800036"/>
            <a:ext cx="5548555" cy="249567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A3C73-6733-CF57-751C-0E75CCD1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405662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F341B9C2-0FBF-4B4B-A902-1AFFD384E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89C3E63-AD81-4BD0-AA9C-23229BD5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423953"/>
            <a:ext cx="12192000" cy="243404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01444 w 12192000"/>
              <a:gd name="connsiteY3" fmla="*/ 623856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49666 w 12192000"/>
              <a:gd name="connsiteY5" fmla="*/ 609403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612686 h 2240205"/>
              <a:gd name="connsiteX3" fmla="*/ 11965990 w 12192000"/>
              <a:gd name="connsiteY3" fmla="*/ 534747 h 2240205"/>
              <a:gd name="connsiteX4" fmla="*/ 11660712 w 12192000"/>
              <a:gd name="connsiteY4" fmla="*/ 521907 h 2240205"/>
              <a:gd name="connsiteX5" fmla="*/ 11528151 w 12192000"/>
              <a:gd name="connsiteY5" fmla="*/ 530195 h 2240205"/>
              <a:gd name="connsiteX6" fmla="*/ 11358455 w 12192000"/>
              <a:gd name="connsiteY6" fmla="*/ 579277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612686"/>
                </a:lnTo>
                <a:cubicBezTo>
                  <a:pt x="12034412" y="618745"/>
                  <a:pt x="12066428" y="540925"/>
                  <a:pt x="11965990" y="534747"/>
                </a:cubicBezTo>
                <a:cubicBezTo>
                  <a:pt x="11875649" y="534469"/>
                  <a:pt x="11715756" y="519365"/>
                  <a:pt x="11660712" y="521907"/>
                </a:cubicBezTo>
                <a:cubicBezTo>
                  <a:pt x="11623806" y="513230"/>
                  <a:pt x="11560758" y="522989"/>
                  <a:pt x="11528151" y="530195"/>
                </a:cubicBezTo>
                <a:cubicBezTo>
                  <a:pt x="11456643" y="529828"/>
                  <a:pt x="11449669" y="605046"/>
                  <a:pt x="11358455" y="579277"/>
                </a:cubicBezTo>
                <a:cubicBezTo>
                  <a:pt x="11316233" y="586440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6" name="Picture 65" descr="Lines intersecting at pushpin">
            <a:extLst>
              <a:ext uri="{FF2B5EF4-FFF2-40B4-BE49-F238E27FC236}">
                <a16:creationId xmlns:a16="http://schemas.microsoft.com/office/drawing/2014/main" id="{26DAD9F9-BC7E-A4E3-9FFC-53BB1D220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8" r="1" b="1"/>
          <a:stretch/>
        </p:blipFill>
        <p:spPr>
          <a:xfrm>
            <a:off x="451072" y="1522505"/>
            <a:ext cx="4354507" cy="3519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7F7C2-43A3-8F95-D86F-CC12E1056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71" y="1522505"/>
            <a:ext cx="4354507" cy="645161"/>
          </a:xfrm>
          <a:solidFill>
            <a:srgbClr val="FFFF00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i="0" dirty="0"/>
              <a:t>Distance Measure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5A6AE6-6FC7-2A04-C854-02A832800D64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082" y="480377"/>
            <a:ext cx="6277918" cy="58972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A0694-6F5C-36F8-A526-0D7BD7E60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375114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3D rendering of game pieces tied together with a rope">
            <a:extLst>
              <a:ext uri="{FF2B5EF4-FFF2-40B4-BE49-F238E27FC236}">
                <a16:creationId xmlns:a16="http://schemas.microsoft.com/office/drawing/2014/main" id="{295594CE-C39B-064D-9AE4-25918EC2F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3" r="30779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F8F46C-F764-A892-6BB6-07A62E95D7B3}"/>
              </a:ext>
            </a:extLst>
          </p:cNvPr>
          <p:cNvSpPr txBox="1">
            <a:spLocks/>
          </p:cNvSpPr>
          <p:nvPr/>
        </p:nvSpPr>
        <p:spPr>
          <a:xfrm>
            <a:off x="1390887" y="1140372"/>
            <a:ext cx="3575251" cy="124022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i="0" dirty="0"/>
              <a:t>Hierarchical Clustering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62101D-04EC-80E8-1AA5-510D8CFD162D}"/>
              </a:ext>
            </a:extLst>
          </p:cNvPr>
          <p:cNvSpPr txBox="1">
            <a:spLocks/>
          </p:cNvSpPr>
          <p:nvPr/>
        </p:nvSpPr>
        <p:spPr>
          <a:xfrm>
            <a:off x="6129778" y="1791910"/>
            <a:ext cx="5295900" cy="348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dirty="0">
                <a:effectLst/>
                <a:latin typeface="Abadi Extra Light" panose="020B0604020202020204" pitchFamily="34" charset="0"/>
              </a:rPr>
              <a:t>A </a:t>
            </a:r>
            <a:r>
              <a:rPr lang="en-US" sz="2200" b="1" i="0" dirty="0">
                <a:effectLst/>
                <a:latin typeface="Abadi Extra Light" panose="020B0604020202020204" pitchFamily="34" charset="0"/>
              </a:rPr>
              <a:t>Hierarchical clustering </a:t>
            </a:r>
            <a:r>
              <a:rPr lang="en-US" sz="2200" b="0" i="0" dirty="0">
                <a:effectLst/>
                <a:latin typeface="Abadi Extra Light" panose="020B0604020202020204" pitchFamily="34" charset="0"/>
              </a:rPr>
              <a:t>method works via grouping data into a tree of clusters</a:t>
            </a:r>
          </a:p>
          <a:p>
            <a:r>
              <a:rPr lang="en-US" sz="2200" dirty="0">
                <a:latin typeface="Abadi Extra Light" panose="020B0604020202020204" pitchFamily="34" charset="0"/>
              </a:rPr>
              <a:t>Types of Hierarchical clustering:</a:t>
            </a:r>
          </a:p>
          <a:p>
            <a:pPr lvl="1"/>
            <a:r>
              <a:rPr lang="en-US" sz="2200" b="1" i="0" dirty="0">
                <a:solidFill>
                  <a:srgbClr val="FFFFFF"/>
                </a:solidFill>
                <a:effectLst/>
                <a:latin typeface="urw-din"/>
              </a:rPr>
              <a:t>Agglomerative: </a:t>
            </a:r>
            <a:r>
              <a:rPr lang="en-US" sz="2200" b="0" i="0" dirty="0">
                <a:solidFill>
                  <a:srgbClr val="FFFFFF"/>
                </a:solidFill>
                <a:effectLst/>
                <a:latin typeface="urw-din"/>
              </a:rPr>
              <a:t>A bottom-up method</a:t>
            </a:r>
            <a:endParaRPr lang="en-US" sz="2200" b="1" i="0" dirty="0">
              <a:solidFill>
                <a:srgbClr val="FFFFFF"/>
              </a:solidFill>
              <a:effectLst/>
              <a:latin typeface="Abadi Extra Light" panose="020B0604020202020204" pitchFamily="34" charset="0"/>
            </a:endParaRPr>
          </a:p>
          <a:p>
            <a:pPr lvl="1"/>
            <a:r>
              <a:rPr lang="en-US" sz="2200" b="1" i="0" dirty="0">
                <a:solidFill>
                  <a:srgbClr val="FFFFFF"/>
                </a:solidFill>
                <a:effectLst/>
                <a:latin typeface="urw-din"/>
              </a:rPr>
              <a:t>Divisive: </a:t>
            </a:r>
            <a:r>
              <a:rPr lang="en-US" sz="2200" dirty="0">
                <a:solidFill>
                  <a:srgbClr val="FFFFFF"/>
                </a:solidFill>
                <a:latin typeface="urw-din"/>
              </a:rPr>
              <a:t>A top-down method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142E07-CD93-21B4-B53D-A9F921BC3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371470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Picture 18" descr="3D rendering of game pieces tied together with a rope">
            <a:extLst>
              <a:ext uri="{FF2B5EF4-FFF2-40B4-BE49-F238E27FC236}">
                <a16:creationId xmlns:a16="http://schemas.microsoft.com/office/drawing/2014/main" id="{295594CE-C39B-064D-9AE4-25918EC2F4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3" r="30779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F8F46C-F764-A892-6BB6-07A62E95D7B3}"/>
              </a:ext>
            </a:extLst>
          </p:cNvPr>
          <p:cNvSpPr txBox="1">
            <a:spLocks/>
          </p:cNvSpPr>
          <p:nvPr/>
        </p:nvSpPr>
        <p:spPr>
          <a:xfrm>
            <a:off x="1390887" y="1140372"/>
            <a:ext cx="3575251" cy="124022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i="0" dirty="0"/>
              <a:t>Hierarchical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7E9B3-32B5-5AD2-50F6-02CEF6F80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331" y="1436828"/>
            <a:ext cx="5888042" cy="39843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7F7AA7-6AED-9FF1-9F52-0422A428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317596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1" name="Picture 120" descr="Layered cut out with multiple colours">
            <a:extLst>
              <a:ext uri="{FF2B5EF4-FFF2-40B4-BE49-F238E27FC236}">
                <a16:creationId xmlns:a16="http://schemas.microsoft.com/office/drawing/2014/main" id="{4F250068-CF20-FD7E-1019-D985DAC8E4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223" r="44745" b="-2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3BDE6-4B89-B581-67EF-AA835F14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05" y="501651"/>
            <a:ext cx="2255855" cy="135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dirty="0">
                <a:latin typeface="Monotype Corsiva" panose="03010101010201010101" pitchFamily="66" charset="0"/>
              </a:rPr>
              <a:t>k-</a:t>
            </a:r>
            <a:r>
              <a:rPr lang="en-US" sz="1600" b="1" i="0" dirty="0">
                <a:latin typeface="Monotype Corsiva" panose="03010101010201010101" pitchFamily="66" charset="0"/>
              </a:rPr>
              <a:t> </a:t>
            </a:r>
            <a:r>
              <a:rPr lang="en-US" i="0" dirty="0"/>
              <a:t>Means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8A4E-4481-CEFB-D41C-C6FC65F5385B}"/>
              </a:ext>
            </a:extLst>
          </p:cNvPr>
          <p:cNvSpPr txBox="1">
            <a:spLocks/>
          </p:cNvSpPr>
          <p:nvPr/>
        </p:nvSpPr>
        <p:spPr>
          <a:xfrm>
            <a:off x="5955341" y="3681533"/>
            <a:ext cx="5094573" cy="21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chemeClr val="tx1"/>
              </a:solidFill>
              <a:latin typeface="Abadi Extra Light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CD01F-10D5-C2DF-7833-E93997BB2715}"/>
              </a:ext>
            </a:extLst>
          </p:cNvPr>
          <p:cNvSpPr txBox="1">
            <a:spLocks/>
          </p:cNvSpPr>
          <p:nvPr/>
        </p:nvSpPr>
        <p:spPr>
          <a:xfrm>
            <a:off x="6183610" y="2314851"/>
            <a:ext cx="5326780" cy="222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tx1"/>
                </a:solidFill>
                <a:latin typeface="Abadi Extra Light" panose="020B0604020202020204" pitchFamily="34" charset="0"/>
                <a:ea typeface="+mn-ea"/>
                <a:cs typeface="+mn-cs"/>
              </a:rPr>
              <a:t>One of the most widely used unsupervised machine learning algorithms</a:t>
            </a:r>
          </a:p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chemeClr val="tx1"/>
                </a:solidFill>
                <a:latin typeface="Abadi Extra Light" panose="020B0604020202020204" pitchFamily="34" charset="0"/>
                <a:ea typeface="+mn-ea"/>
                <a:cs typeface="+mn-cs"/>
              </a:rPr>
              <a:t>Divides the given data into the given number (</a:t>
            </a:r>
            <a:r>
              <a:rPr lang="en-US" sz="2400" b="1" i="0" dirty="0">
                <a:solidFill>
                  <a:schemeClr val="tx1"/>
                </a:solidFill>
                <a:latin typeface="Monotype Corsiva" panose="03010101010201010101" pitchFamily="66" charset="0"/>
              </a:rPr>
              <a:t>k </a:t>
            </a:r>
            <a:r>
              <a:rPr lang="en-US" sz="2200" b="1" i="0" dirty="0">
                <a:solidFill>
                  <a:schemeClr val="tx1"/>
                </a:solidFill>
                <a:latin typeface="Abadi Extra Light" panose="020B0604020202020204" pitchFamily="34" charset="0"/>
                <a:ea typeface="+mn-ea"/>
                <a:cs typeface="+mn-cs"/>
              </a:rPr>
              <a:t>) of clusters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7557E-9F50-6F84-9DE0-4A6538A9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50540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E27748DD-624C-4177-AD6E-1DFCCB64C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A261777-C88A-4248-A155-321F638F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678525"/>
            <a:ext cx="12192000" cy="2179475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810 w 12192000"/>
              <a:gd name="connsiteY144" fmla="*/ 1797886 h 2237474"/>
              <a:gd name="connsiteX145" fmla="*/ 4379064 w 12192000"/>
              <a:gd name="connsiteY145" fmla="*/ 1817177 h 2237474"/>
              <a:gd name="connsiteX146" fmla="*/ 4319209 w 12192000"/>
              <a:gd name="connsiteY146" fmla="*/ 1834833 h 2237474"/>
              <a:gd name="connsiteX147" fmla="*/ 4306907 w 12192000"/>
              <a:gd name="connsiteY147" fmla="*/ 1841641 h 2237474"/>
              <a:gd name="connsiteX148" fmla="*/ 4290981 w 12192000"/>
              <a:gd name="connsiteY148" fmla="*/ 1839677 h 2237474"/>
              <a:gd name="connsiteX149" fmla="*/ 4285792 w 12192000"/>
              <a:gd name="connsiteY149" fmla="*/ 1836231 h 2237474"/>
              <a:gd name="connsiteX150" fmla="*/ 4238372 w 12192000"/>
              <a:gd name="connsiteY150" fmla="*/ 1851480 h 2237474"/>
              <a:gd name="connsiteX151" fmla="*/ 4232517 w 12192000"/>
              <a:gd name="connsiteY151" fmla="*/ 1852567 h 2237474"/>
              <a:gd name="connsiteX152" fmla="*/ 4191732 w 12192000"/>
              <a:gd name="connsiteY152" fmla="*/ 1857328 h 2237474"/>
              <a:gd name="connsiteX153" fmla="*/ 4065532 w 12192000"/>
              <a:gd name="connsiteY153" fmla="*/ 1855477 h 2237474"/>
              <a:gd name="connsiteX154" fmla="*/ 4028460 w 12192000"/>
              <a:gd name="connsiteY154" fmla="*/ 1855137 h 2237474"/>
              <a:gd name="connsiteX155" fmla="*/ 4002267 w 12192000"/>
              <a:gd name="connsiteY155" fmla="*/ 1852352 h 2237474"/>
              <a:gd name="connsiteX156" fmla="*/ 3931396 w 12192000"/>
              <a:gd name="connsiteY156" fmla="*/ 1858915 h 2237474"/>
              <a:gd name="connsiteX157" fmla="*/ 3812162 w 12192000"/>
              <a:gd name="connsiteY157" fmla="*/ 1875501 h 2237474"/>
              <a:gd name="connsiteX158" fmla="*/ 3767672 w 12192000"/>
              <a:gd name="connsiteY158" fmla="*/ 1874600 h 2237474"/>
              <a:gd name="connsiteX159" fmla="*/ 3764741 w 12192000"/>
              <a:gd name="connsiteY159" fmla="*/ 1869433 h 2237474"/>
              <a:gd name="connsiteX160" fmla="*/ 3751332 w 12192000"/>
              <a:gd name="connsiteY160" fmla="*/ 1869854 h 2237474"/>
              <a:gd name="connsiteX161" fmla="*/ 3748155 w 12192000"/>
              <a:gd name="connsiteY161" fmla="*/ 1868903 h 2237474"/>
              <a:gd name="connsiteX162" fmla="*/ 3729530 w 12192000"/>
              <a:gd name="connsiteY162" fmla="*/ 1864513 h 2237474"/>
              <a:gd name="connsiteX163" fmla="*/ 3680177 w 12192000"/>
              <a:gd name="connsiteY163" fmla="*/ 1881552 h 2237474"/>
              <a:gd name="connsiteX164" fmla="*/ 3567259 w 12192000"/>
              <a:gd name="connsiteY164" fmla="*/ 1893482 h 2237474"/>
              <a:gd name="connsiteX165" fmla="*/ 3405770 w 12192000"/>
              <a:gd name="connsiteY165" fmla="*/ 1904591 h 2237474"/>
              <a:gd name="connsiteX166" fmla="*/ 3280097 w 12192000"/>
              <a:gd name="connsiteY166" fmla="*/ 1919610 h 2237474"/>
              <a:gd name="connsiteX167" fmla="*/ 3123424 w 12192000"/>
              <a:gd name="connsiteY167" fmla="*/ 1952930 h 2237474"/>
              <a:gd name="connsiteX168" fmla="*/ 3009910 w 12192000"/>
              <a:gd name="connsiteY168" fmla="*/ 1957866 h 2237474"/>
              <a:gd name="connsiteX169" fmla="*/ 2995934 w 12192000"/>
              <a:gd name="connsiteY169" fmla="*/ 1967085 h 2237474"/>
              <a:gd name="connsiteX170" fmla="*/ 2980071 w 12192000"/>
              <a:gd name="connsiteY170" fmla="*/ 1972988 h 2237474"/>
              <a:gd name="connsiteX171" fmla="*/ 2978094 w 12192000"/>
              <a:gd name="connsiteY171" fmla="*/ 1972369 h 2237474"/>
              <a:gd name="connsiteX172" fmla="*/ 2942858 w 12192000"/>
              <a:gd name="connsiteY172" fmla="*/ 1981367 h 2237474"/>
              <a:gd name="connsiteX173" fmla="*/ 2875436 w 12192000"/>
              <a:gd name="connsiteY173" fmla="*/ 1996977 h 2237474"/>
              <a:gd name="connsiteX174" fmla="*/ 2874892 w 12192000"/>
              <a:gd name="connsiteY174" fmla="*/ 1996085 h 2237474"/>
              <a:gd name="connsiteX175" fmla="*/ 2864145 w 12192000"/>
              <a:gd name="connsiteY175" fmla="*/ 1994061 h 2237474"/>
              <a:gd name="connsiteX176" fmla="*/ 2843662 w 12192000"/>
              <a:gd name="connsiteY176" fmla="*/ 1992498 h 2237474"/>
              <a:gd name="connsiteX177" fmla="*/ 2796128 w 12192000"/>
              <a:gd name="connsiteY177" fmla="*/ 1976403 h 2237474"/>
              <a:gd name="connsiteX178" fmla="*/ 2756784 w 12192000"/>
              <a:gd name="connsiteY178" fmla="*/ 1985116 h 2237474"/>
              <a:gd name="connsiteX179" fmla="*/ 2748833 w 12192000"/>
              <a:gd name="connsiteY179" fmla="*/ 1986323 h 2237474"/>
              <a:gd name="connsiteX180" fmla="*/ 2748661 w 12192000"/>
              <a:gd name="connsiteY180" fmla="*/ 1986122 h 2237474"/>
              <a:gd name="connsiteX181" fmla="*/ 2740251 w 12192000"/>
              <a:gd name="connsiteY181" fmla="*/ 1986946 h 2237474"/>
              <a:gd name="connsiteX182" fmla="*/ 2718916 w 12192000"/>
              <a:gd name="connsiteY182" fmla="*/ 1990867 h 2237474"/>
              <a:gd name="connsiteX183" fmla="*/ 2713522 w 12192000"/>
              <a:gd name="connsiteY183" fmla="*/ 1990173 h 2237474"/>
              <a:gd name="connsiteX184" fmla="*/ 2680597 w 12192000"/>
              <a:gd name="connsiteY184" fmla="*/ 1984996 h 2237474"/>
              <a:gd name="connsiteX185" fmla="*/ 2578178 w 12192000"/>
              <a:gd name="connsiteY185" fmla="*/ 1990531 h 2237474"/>
              <a:gd name="connsiteX186" fmla="*/ 2476147 w 12192000"/>
              <a:gd name="connsiteY186" fmla="*/ 1998305 h 2237474"/>
              <a:gd name="connsiteX187" fmla="*/ 2373568 w 12192000"/>
              <a:gd name="connsiteY187" fmla="*/ 2003219 h 2237474"/>
              <a:gd name="connsiteX188" fmla="*/ 2321399 w 12192000"/>
              <a:gd name="connsiteY188" fmla="*/ 1989467 h 2237474"/>
              <a:gd name="connsiteX189" fmla="*/ 2315525 w 12192000"/>
              <a:gd name="connsiteY189" fmla="*/ 1989708 h 2237474"/>
              <a:gd name="connsiteX190" fmla="*/ 2300792 w 12192000"/>
              <a:gd name="connsiteY190" fmla="*/ 1994290 h 2237474"/>
              <a:gd name="connsiteX191" fmla="*/ 2295469 w 12192000"/>
              <a:gd name="connsiteY191" fmla="*/ 1996659 h 2237474"/>
              <a:gd name="connsiteX192" fmla="*/ 2287219 w 12192000"/>
              <a:gd name="connsiteY192" fmla="*/ 1998750 h 2237474"/>
              <a:gd name="connsiteX193" fmla="*/ 2286948 w 12192000"/>
              <a:gd name="connsiteY193" fmla="*/ 1998596 h 2237474"/>
              <a:gd name="connsiteX194" fmla="*/ 2243069 w 12192000"/>
              <a:gd name="connsiteY194" fmla="*/ 2015111 h 2237474"/>
              <a:gd name="connsiteX195" fmla="*/ 2186609 w 12192000"/>
              <a:gd name="connsiteY195" fmla="*/ 2008263 h 2237474"/>
              <a:gd name="connsiteX196" fmla="*/ 2164831 w 12192000"/>
              <a:gd name="connsiteY196" fmla="*/ 2010143 h 2237474"/>
              <a:gd name="connsiteX197" fmla="*/ 2152836 w 12192000"/>
              <a:gd name="connsiteY197" fmla="*/ 2010048 h 2237474"/>
              <a:gd name="connsiteX198" fmla="*/ 2117102 w 12192000"/>
              <a:gd name="connsiteY198" fmla="*/ 2023004 h 2237474"/>
              <a:gd name="connsiteX199" fmla="*/ 2111935 w 12192000"/>
              <a:gd name="connsiteY199" fmla="*/ 2023163 h 2237474"/>
              <a:gd name="connsiteX200" fmla="*/ 2089991 w 12192000"/>
              <a:gd name="connsiteY200" fmla="*/ 2034193 h 2237474"/>
              <a:gd name="connsiteX201" fmla="*/ 2058061 w 12192000"/>
              <a:gd name="connsiteY201" fmla="*/ 2047942 h 2237474"/>
              <a:gd name="connsiteX202" fmla="*/ 2055737 w 12192000"/>
              <a:gd name="connsiteY202" fmla="*/ 2047704 h 2237474"/>
              <a:gd name="connsiteX203" fmla="*/ 2042244 w 12192000"/>
              <a:gd name="connsiteY203" fmla="*/ 2055560 h 2237474"/>
              <a:gd name="connsiteX204" fmla="*/ 1976224 w 12192000"/>
              <a:gd name="connsiteY204" fmla="*/ 2074257 h 2237474"/>
              <a:gd name="connsiteX205" fmla="*/ 1877728 w 12192000"/>
              <a:gd name="connsiteY205" fmla="*/ 2101004 h 2237474"/>
              <a:gd name="connsiteX206" fmla="*/ 1759056 w 12192000"/>
              <a:gd name="connsiteY206" fmla="*/ 2125608 h 2237474"/>
              <a:gd name="connsiteX207" fmla="*/ 1637948 w 12192000"/>
              <a:gd name="connsiteY207" fmla="*/ 2172597 h 2237474"/>
              <a:gd name="connsiteX208" fmla="*/ 1434549 w 12192000"/>
              <a:gd name="connsiteY208" fmla="*/ 2234522 h 2237474"/>
              <a:gd name="connsiteX209" fmla="*/ 1398481 w 12192000"/>
              <a:gd name="connsiteY209" fmla="*/ 2237074 h 2237474"/>
              <a:gd name="connsiteX210" fmla="*/ 1398407 w 12192000"/>
              <a:gd name="connsiteY210" fmla="*/ 2237095 h 2237474"/>
              <a:gd name="connsiteX211" fmla="*/ 1370962 w 12192000"/>
              <a:gd name="connsiteY211" fmla="*/ 2237474 h 2237474"/>
              <a:gd name="connsiteX212" fmla="*/ 1356367 w 12192000"/>
              <a:gd name="connsiteY212" fmla="*/ 2235089 h 2237474"/>
              <a:gd name="connsiteX213" fmla="*/ 1324828 w 12192000"/>
              <a:gd name="connsiteY213" fmla="*/ 2231968 h 2237474"/>
              <a:gd name="connsiteX214" fmla="*/ 1297744 w 12192000"/>
              <a:gd name="connsiteY214" fmla="*/ 2235849 h 2237474"/>
              <a:gd name="connsiteX215" fmla="*/ 1286236 w 12192000"/>
              <a:gd name="connsiteY215" fmla="*/ 2233135 h 2237474"/>
              <a:gd name="connsiteX216" fmla="*/ 1283504 w 12192000"/>
              <a:gd name="connsiteY216" fmla="*/ 2233797 h 2237474"/>
              <a:gd name="connsiteX217" fmla="*/ 1279765 w 12192000"/>
              <a:gd name="connsiteY217" fmla="*/ 2229639 h 2237474"/>
              <a:gd name="connsiteX218" fmla="*/ 1195347 w 12192000"/>
              <a:gd name="connsiteY218" fmla="*/ 2212354 h 2237474"/>
              <a:gd name="connsiteX219" fmla="*/ 970251 w 12192000"/>
              <a:gd name="connsiteY219" fmla="*/ 2221029 h 2237474"/>
              <a:gd name="connsiteX220" fmla="*/ 812914 w 12192000"/>
              <a:gd name="connsiteY220" fmla="*/ 2202752 h 2237474"/>
              <a:gd name="connsiteX221" fmla="*/ 800195 w 12192000"/>
              <a:gd name="connsiteY221" fmla="*/ 2209407 h 2237474"/>
              <a:gd name="connsiteX222" fmla="*/ 784978 w 12192000"/>
              <a:gd name="connsiteY222" fmla="*/ 2212360 h 2237474"/>
              <a:gd name="connsiteX223" fmla="*/ 681987 w 12192000"/>
              <a:gd name="connsiteY223" fmla="*/ 2216757 h 2237474"/>
              <a:gd name="connsiteX224" fmla="*/ 669923 w 12192000"/>
              <a:gd name="connsiteY224" fmla="*/ 2211682 h 2237474"/>
              <a:gd name="connsiteX225" fmla="*/ 648680 w 12192000"/>
              <a:gd name="connsiteY225" fmla="*/ 2206229 h 2237474"/>
              <a:gd name="connsiteX226" fmla="*/ 597225 w 12192000"/>
              <a:gd name="connsiteY226" fmla="*/ 2180999 h 2237474"/>
              <a:gd name="connsiteX227" fmla="*/ 558449 w 12192000"/>
              <a:gd name="connsiteY227" fmla="*/ 2182346 h 2237474"/>
              <a:gd name="connsiteX228" fmla="*/ 550517 w 12192000"/>
              <a:gd name="connsiteY228" fmla="*/ 2182060 h 2237474"/>
              <a:gd name="connsiteX229" fmla="*/ 550309 w 12192000"/>
              <a:gd name="connsiteY229" fmla="*/ 2181825 h 2237474"/>
              <a:gd name="connsiteX230" fmla="*/ 541836 w 12192000"/>
              <a:gd name="connsiteY230" fmla="*/ 2181063 h 2237474"/>
              <a:gd name="connsiteX231" fmla="*/ 536057 w 12192000"/>
              <a:gd name="connsiteY231" fmla="*/ 2181537 h 2237474"/>
              <a:gd name="connsiteX232" fmla="*/ 520671 w 12192000"/>
              <a:gd name="connsiteY232" fmla="*/ 2180980 h 2237474"/>
              <a:gd name="connsiteX233" fmla="*/ 515024 w 12192000"/>
              <a:gd name="connsiteY233" fmla="*/ 2179258 h 2237474"/>
              <a:gd name="connsiteX234" fmla="*/ 512278 w 12192000"/>
              <a:gd name="connsiteY234" fmla="*/ 2176369 h 2237474"/>
              <a:gd name="connsiteX235" fmla="*/ 480419 w 12192000"/>
              <a:gd name="connsiteY235" fmla="*/ 2167807 h 2237474"/>
              <a:gd name="connsiteX236" fmla="*/ 413835 w 12192000"/>
              <a:gd name="connsiteY236" fmla="*/ 2156783 h 2237474"/>
              <a:gd name="connsiteX237" fmla="*/ 376513 w 12192000"/>
              <a:gd name="connsiteY237" fmla="*/ 2154014 h 2237474"/>
              <a:gd name="connsiteX238" fmla="*/ 273386 w 12192000"/>
              <a:gd name="connsiteY238" fmla="*/ 2142551 h 2237474"/>
              <a:gd name="connsiteX239" fmla="*/ 169207 w 12192000"/>
              <a:gd name="connsiteY239" fmla="*/ 2128100 h 2237474"/>
              <a:gd name="connsiteX240" fmla="*/ 93149 w 12192000"/>
              <a:gd name="connsiteY240" fmla="*/ 2105324 h 2237474"/>
              <a:gd name="connsiteX241" fmla="*/ 88109 w 12192000"/>
              <a:gd name="connsiteY241" fmla="*/ 2106704 h 2237474"/>
              <a:gd name="connsiteX242" fmla="*/ 80022 w 12192000"/>
              <a:gd name="connsiteY242" fmla="*/ 2107254 h 2237474"/>
              <a:gd name="connsiteX243" fmla="*/ 79717 w 12192000"/>
              <a:gd name="connsiteY243" fmla="*/ 2107046 h 2237474"/>
              <a:gd name="connsiteX244" fmla="*/ 72352 w 12192000"/>
              <a:gd name="connsiteY244" fmla="*/ 2107991 h 2237474"/>
              <a:gd name="connsiteX245" fmla="*/ 37645 w 12192000"/>
              <a:gd name="connsiteY245" fmla="*/ 2115401 h 2237474"/>
              <a:gd name="connsiteX246" fmla="*/ 4572 w 12192000"/>
              <a:gd name="connsiteY246" fmla="*/ 2111091 h 2237474"/>
              <a:gd name="connsiteX247" fmla="*/ 0 w 12192000"/>
              <a:gd name="connsiteY247" fmla="*/ 2110468 h 2237474"/>
              <a:gd name="connsiteX248" fmla="*/ 0 w 12192000"/>
              <a:gd name="connsiteY2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459810 w 12192000"/>
              <a:gd name="connsiteY143" fmla="*/ 1797886 h 2237474"/>
              <a:gd name="connsiteX144" fmla="*/ 4379064 w 12192000"/>
              <a:gd name="connsiteY144" fmla="*/ 1817177 h 2237474"/>
              <a:gd name="connsiteX145" fmla="*/ 4319209 w 12192000"/>
              <a:gd name="connsiteY145" fmla="*/ 1834833 h 2237474"/>
              <a:gd name="connsiteX146" fmla="*/ 4306907 w 12192000"/>
              <a:gd name="connsiteY146" fmla="*/ 1841641 h 2237474"/>
              <a:gd name="connsiteX147" fmla="*/ 4290981 w 12192000"/>
              <a:gd name="connsiteY147" fmla="*/ 1839677 h 2237474"/>
              <a:gd name="connsiteX148" fmla="*/ 4285792 w 12192000"/>
              <a:gd name="connsiteY148" fmla="*/ 1836231 h 2237474"/>
              <a:gd name="connsiteX149" fmla="*/ 4238372 w 12192000"/>
              <a:gd name="connsiteY149" fmla="*/ 1851480 h 2237474"/>
              <a:gd name="connsiteX150" fmla="*/ 4232517 w 12192000"/>
              <a:gd name="connsiteY150" fmla="*/ 1852567 h 2237474"/>
              <a:gd name="connsiteX151" fmla="*/ 4191732 w 12192000"/>
              <a:gd name="connsiteY151" fmla="*/ 1857328 h 2237474"/>
              <a:gd name="connsiteX152" fmla="*/ 4065532 w 12192000"/>
              <a:gd name="connsiteY152" fmla="*/ 1855477 h 2237474"/>
              <a:gd name="connsiteX153" fmla="*/ 4028460 w 12192000"/>
              <a:gd name="connsiteY153" fmla="*/ 1855137 h 2237474"/>
              <a:gd name="connsiteX154" fmla="*/ 4002267 w 12192000"/>
              <a:gd name="connsiteY154" fmla="*/ 1852352 h 2237474"/>
              <a:gd name="connsiteX155" fmla="*/ 3931396 w 12192000"/>
              <a:gd name="connsiteY155" fmla="*/ 1858915 h 2237474"/>
              <a:gd name="connsiteX156" fmla="*/ 3812162 w 12192000"/>
              <a:gd name="connsiteY156" fmla="*/ 1875501 h 2237474"/>
              <a:gd name="connsiteX157" fmla="*/ 3767672 w 12192000"/>
              <a:gd name="connsiteY157" fmla="*/ 1874600 h 2237474"/>
              <a:gd name="connsiteX158" fmla="*/ 3764741 w 12192000"/>
              <a:gd name="connsiteY158" fmla="*/ 1869433 h 2237474"/>
              <a:gd name="connsiteX159" fmla="*/ 3751332 w 12192000"/>
              <a:gd name="connsiteY159" fmla="*/ 1869854 h 2237474"/>
              <a:gd name="connsiteX160" fmla="*/ 3748155 w 12192000"/>
              <a:gd name="connsiteY160" fmla="*/ 1868903 h 2237474"/>
              <a:gd name="connsiteX161" fmla="*/ 3729530 w 12192000"/>
              <a:gd name="connsiteY161" fmla="*/ 1864513 h 2237474"/>
              <a:gd name="connsiteX162" fmla="*/ 3680177 w 12192000"/>
              <a:gd name="connsiteY162" fmla="*/ 1881552 h 2237474"/>
              <a:gd name="connsiteX163" fmla="*/ 3567259 w 12192000"/>
              <a:gd name="connsiteY163" fmla="*/ 1893482 h 2237474"/>
              <a:gd name="connsiteX164" fmla="*/ 3405770 w 12192000"/>
              <a:gd name="connsiteY164" fmla="*/ 1904591 h 2237474"/>
              <a:gd name="connsiteX165" fmla="*/ 3280097 w 12192000"/>
              <a:gd name="connsiteY165" fmla="*/ 1919610 h 2237474"/>
              <a:gd name="connsiteX166" fmla="*/ 3123424 w 12192000"/>
              <a:gd name="connsiteY166" fmla="*/ 1952930 h 2237474"/>
              <a:gd name="connsiteX167" fmla="*/ 3009910 w 12192000"/>
              <a:gd name="connsiteY167" fmla="*/ 1957866 h 2237474"/>
              <a:gd name="connsiteX168" fmla="*/ 2995934 w 12192000"/>
              <a:gd name="connsiteY168" fmla="*/ 1967085 h 2237474"/>
              <a:gd name="connsiteX169" fmla="*/ 2980071 w 12192000"/>
              <a:gd name="connsiteY169" fmla="*/ 1972988 h 2237474"/>
              <a:gd name="connsiteX170" fmla="*/ 2978094 w 12192000"/>
              <a:gd name="connsiteY170" fmla="*/ 1972369 h 2237474"/>
              <a:gd name="connsiteX171" fmla="*/ 2942858 w 12192000"/>
              <a:gd name="connsiteY171" fmla="*/ 1981367 h 2237474"/>
              <a:gd name="connsiteX172" fmla="*/ 2875436 w 12192000"/>
              <a:gd name="connsiteY172" fmla="*/ 1996977 h 2237474"/>
              <a:gd name="connsiteX173" fmla="*/ 2874892 w 12192000"/>
              <a:gd name="connsiteY173" fmla="*/ 1996085 h 2237474"/>
              <a:gd name="connsiteX174" fmla="*/ 2864145 w 12192000"/>
              <a:gd name="connsiteY174" fmla="*/ 1994061 h 2237474"/>
              <a:gd name="connsiteX175" fmla="*/ 2843662 w 12192000"/>
              <a:gd name="connsiteY175" fmla="*/ 1992498 h 2237474"/>
              <a:gd name="connsiteX176" fmla="*/ 2796128 w 12192000"/>
              <a:gd name="connsiteY176" fmla="*/ 1976403 h 2237474"/>
              <a:gd name="connsiteX177" fmla="*/ 2756784 w 12192000"/>
              <a:gd name="connsiteY177" fmla="*/ 1985116 h 2237474"/>
              <a:gd name="connsiteX178" fmla="*/ 2748833 w 12192000"/>
              <a:gd name="connsiteY178" fmla="*/ 1986323 h 2237474"/>
              <a:gd name="connsiteX179" fmla="*/ 2748661 w 12192000"/>
              <a:gd name="connsiteY179" fmla="*/ 1986122 h 2237474"/>
              <a:gd name="connsiteX180" fmla="*/ 2740251 w 12192000"/>
              <a:gd name="connsiteY180" fmla="*/ 1986946 h 2237474"/>
              <a:gd name="connsiteX181" fmla="*/ 2718916 w 12192000"/>
              <a:gd name="connsiteY181" fmla="*/ 1990867 h 2237474"/>
              <a:gd name="connsiteX182" fmla="*/ 2713522 w 12192000"/>
              <a:gd name="connsiteY182" fmla="*/ 1990173 h 2237474"/>
              <a:gd name="connsiteX183" fmla="*/ 2680597 w 12192000"/>
              <a:gd name="connsiteY183" fmla="*/ 1984996 h 2237474"/>
              <a:gd name="connsiteX184" fmla="*/ 2578178 w 12192000"/>
              <a:gd name="connsiteY184" fmla="*/ 1990531 h 2237474"/>
              <a:gd name="connsiteX185" fmla="*/ 2476147 w 12192000"/>
              <a:gd name="connsiteY185" fmla="*/ 1998305 h 2237474"/>
              <a:gd name="connsiteX186" fmla="*/ 2373568 w 12192000"/>
              <a:gd name="connsiteY186" fmla="*/ 2003219 h 2237474"/>
              <a:gd name="connsiteX187" fmla="*/ 2321399 w 12192000"/>
              <a:gd name="connsiteY187" fmla="*/ 1989467 h 2237474"/>
              <a:gd name="connsiteX188" fmla="*/ 2315525 w 12192000"/>
              <a:gd name="connsiteY188" fmla="*/ 1989708 h 2237474"/>
              <a:gd name="connsiteX189" fmla="*/ 2300792 w 12192000"/>
              <a:gd name="connsiteY189" fmla="*/ 1994290 h 2237474"/>
              <a:gd name="connsiteX190" fmla="*/ 2295469 w 12192000"/>
              <a:gd name="connsiteY190" fmla="*/ 1996659 h 2237474"/>
              <a:gd name="connsiteX191" fmla="*/ 2287219 w 12192000"/>
              <a:gd name="connsiteY191" fmla="*/ 1998750 h 2237474"/>
              <a:gd name="connsiteX192" fmla="*/ 2286948 w 12192000"/>
              <a:gd name="connsiteY192" fmla="*/ 1998596 h 2237474"/>
              <a:gd name="connsiteX193" fmla="*/ 2243069 w 12192000"/>
              <a:gd name="connsiteY193" fmla="*/ 2015111 h 2237474"/>
              <a:gd name="connsiteX194" fmla="*/ 2186609 w 12192000"/>
              <a:gd name="connsiteY194" fmla="*/ 2008263 h 2237474"/>
              <a:gd name="connsiteX195" fmla="*/ 2164831 w 12192000"/>
              <a:gd name="connsiteY195" fmla="*/ 2010143 h 2237474"/>
              <a:gd name="connsiteX196" fmla="*/ 2152836 w 12192000"/>
              <a:gd name="connsiteY196" fmla="*/ 2010048 h 2237474"/>
              <a:gd name="connsiteX197" fmla="*/ 2117102 w 12192000"/>
              <a:gd name="connsiteY197" fmla="*/ 2023004 h 2237474"/>
              <a:gd name="connsiteX198" fmla="*/ 2111935 w 12192000"/>
              <a:gd name="connsiteY198" fmla="*/ 2023163 h 2237474"/>
              <a:gd name="connsiteX199" fmla="*/ 2089991 w 12192000"/>
              <a:gd name="connsiteY199" fmla="*/ 2034193 h 2237474"/>
              <a:gd name="connsiteX200" fmla="*/ 2058061 w 12192000"/>
              <a:gd name="connsiteY200" fmla="*/ 2047942 h 2237474"/>
              <a:gd name="connsiteX201" fmla="*/ 2055737 w 12192000"/>
              <a:gd name="connsiteY201" fmla="*/ 2047704 h 2237474"/>
              <a:gd name="connsiteX202" fmla="*/ 2042244 w 12192000"/>
              <a:gd name="connsiteY202" fmla="*/ 2055560 h 2237474"/>
              <a:gd name="connsiteX203" fmla="*/ 1976224 w 12192000"/>
              <a:gd name="connsiteY203" fmla="*/ 2074257 h 2237474"/>
              <a:gd name="connsiteX204" fmla="*/ 1877728 w 12192000"/>
              <a:gd name="connsiteY204" fmla="*/ 2101004 h 2237474"/>
              <a:gd name="connsiteX205" fmla="*/ 1759056 w 12192000"/>
              <a:gd name="connsiteY205" fmla="*/ 2125608 h 2237474"/>
              <a:gd name="connsiteX206" fmla="*/ 1637948 w 12192000"/>
              <a:gd name="connsiteY206" fmla="*/ 2172597 h 2237474"/>
              <a:gd name="connsiteX207" fmla="*/ 1434549 w 12192000"/>
              <a:gd name="connsiteY207" fmla="*/ 2234522 h 2237474"/>
              <a:gd name="connsiteX208" fmla="*/ 1398481 w 12192000"/>
              <a:gd name="connsiteY208" fmla="*/ 2237074 h 2237474"/>
              <a:gd name="connsiteX209" fmla="*/ 1398407 w 12192000"/>
              <a:gd name="connsiteY209" fmla="*/ 2237095 h 2237474"/>
              <a:gd name="connsiteX210" fmla="*/ 1370962 w 12192000"/>
              <a:gd name="connsiteY210" fmla="*/ 2237474 h 2237474"/>
              <a:gd name="connsiteX211" fmla="*/ 1356367 w 12192000"/>
              <a:gd name="connsiteY211" fmla="*/ 2235089 h 2237474"/>
              <a:gd name="connsiteX212" fmla="*/ 1324828 w 12192000"/>
              <a:gd name="connsiteY212" fmla="*/ 2231968 h 2237474"/>
              <a:gd name="connsiteX213" fmla="*/ 1297744 w 12192000"/>
              <a:gd name="connsiteY213" fmla="*/ 2235849 h 2237474"/>
              <a:gd name="connsiteX214" fmla="*/ 1286236 w 12192000"/>
              <a:gd name="connsiteY214" fmla="*/ 2233135 h 2237474"/>
              <a:gd name="connsiteX215" fmla="*/ 1283504 w 12192000"/>
              <a:gd name="connsiteY215" fmla="*/ 2233797 h 2237474"/>
              <a:gd name="connsiteX216" fmla="*/ 1279765 w 12192000"/>
              <a:gd name="connsiteY216" fmla="*/ 2229639 h 2237474"/>
              <a:gd name="connsiteX217" fmla="*/ 1195347 w 12192000"/>
              <a:gd name="connsiteY217" fmla="*/ 2212354 h 2237474"/>
              <a:gd name="connsiteX218" fmla="*/ 970251 w 12192000"/>
              <a:gd name="connsiteY218" fmla="*/ 2221029 h 2237474"/>
              <a:gd name="connsiteX219" fmla="*/ 812914 w 12192000"/>
              <a:gd name="connsiteY219" fmla="*/ 2202752 h 2237474"/>
              <a:gd name="connsiteX220" fmla="*/ 800195 w 12192000"/>
              <a:gd name="connsiteY220" fmla="*/ 2209407 h 2237474"/>
              <a:gd name="connsiteX221" fmla="*/ 784978 w 12192000"/>
              <a:gd name="connsiteY221" fmla="*/ 2212360 h 2237474"/>
              <a:gd name="connsiteX222" fmla="*/ 681987 w 12192000"/>
              <a:gd name="connsiteY222" fmla="*/ 2216757 h 2237474"/>
              <a:gd name="connsiteX223" fmla="*/ 669923 w 12192000"/>
              <a:gd name="connsiteY223" fmla="*/ 2211682 h 2237474"/>
              <a:gd name="connsiteX224" fmla="*/ 648680 w 12192000"/>
              <a:gd name="connsiteY224" fmla="*/ 2206229 h 2237474"/>
              <a:gd name="connsiteX225" fmla="*/ 597225 w 12192000"/>
              <a:gd name="connsiteY225" fmla="*/ 2180999 h 2237474"/>
              <a:gd name="connsiteX226" fmla="*/ 558449 w 12192000"/>
              <a:gd name="connsiteY226" fmla="*/ 2182346 h 2237474"/>
              <a:gd name="connsiteX227" fmla="*/ 550517 w 12192000"/>
              <a:gd name="connsiteY227" fmla="*/ 2182060 h 2237474"/>
              <a:gd name="connsiteX228" fmla="*/ 550309 w 12192000"/>
              <a:gd name="connsiteY228" fmla="*/ 2181825 h 2237474"/>
              <a:gd name="connsiteX229" fmla="*/ 541836 w 12192000"/>
              <a:gd name="connsiteY229" fmla="*/ 2181063 h 2237474"/>
              <a:gd name="connsiteX230" fmla="*/ 536057 w 12192000"/>
              <a:gd name="connsiteY230" fmla="*/ 2181537 h 2237474"/>
              <a:gd name="connsiteX231" fmla="*/ 520671 w 12192000"/>
              <a:gd name="connsiteY231" fmla="*/ 2180980 h 2237474"/>
              <a:gd name="connsiteX232" fmla="*/ 515024 w 12192000"/>
              <a:gd name="connsiteY232" fmla="*/ 2179258 h 2237474"/>
              <a:gd name="connsiteX233" fmla="*/ 512278 w 12192000"/>
              <a:gd name="connsiteY233" fmla="*/ 2176369 h 2237474"/>
              <a:gd name="connsiteX234" fmla="*/ 480419 w 12192000"/>
              <a:gd name="connsiteY234" fmla="*/ 2167807 h 2237474"/>
              <a:gd name="connsiteX235" fmla="*/ 413835 w 12192000"/>
              <a:gd name="connsiteY235" fmla="*/ 2156783 h 2237474"/>
              <a:gd name="connsiteX236" fmla="*/ 376513 w 12192000"/>
              <a:gd name="connsiteY236" fmla="*/ 2154014 h 2237474"/>
              <a:gd name="connsiteX237" fmla="*/ 273386 w 12192000"/>
              <a:gd name="connsiteY237" fmla="*/ 2142551 h 2237474"/>
              <a:gd name="connsiteX238" fmla="*/ 169207 w 12192000"/>
              <a:gd name="connsiteY238" fmla="*/ 2128100 h 2237474"/>
              <a:gd name="connsiteX239" fmla="*/ 93149 w 12192000"/>
              <a:gd name="connsiteY239" fmla="*/ 2105324 h 2237474"/>
              <a:gd name="connsiteX240" fmla="*/ 88109 w 12192000"/>
              <a:gd name="connsiteY240" fmla="*/ 2106704 h 2237474"/>
              <a:gd name="connsiteX241" fmla="*/ 80022 w 12192000"/>
              <a:gd name="connsiteY241" fmla="*/ 2107254 h 2237474"/>
              <a:gd name="connsiteX242" fmla="*/ 79717 w 12192000"/>
              <a:gd name="connsiteY242" fmla="*/ 2107046 h 2237474"/>
              <a:gd name="connsiteX243" fmla="*/ 72352 w 12192000"/>
              <a:gd name="connsiteY243" fmla="*/ 2107991 h 2237474"/>
              <a:gd name="connsiteX244" fmla="*/ 37645 w 12192000"/>
              <a:gd name="connsiteY244" fmla="*/ 2115401 h 2237474"/>
              <a:gd name="connsiteX245" fmla="*/ 4572 w 12192000"/>
              <a:gd name="connsiteY245" fmla="*/ 2111091 h 2237474"/>
              <a:gd name="connsiteX246" fmla="*/ 0 w 12192000"/>
              <a:gd name="connsiteY246" fmla="*/ 2110468 h 2237474"/>
              <a:gd name="connsiteX247" fmla="*/ 0 w 12192000"/>
              <a:gd name="connsiteY2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53307 w 12192000"/>
              <a:gd name="connsiteY117" fmla="*/ 1815450 h 2237474"/>
              <a:gd name="connsiteX118" fmla="*/ 5364192 w 12192000"/>
              <a:gd name="connsiteY118" fmla="*/ 1826074 h 2237474"/>
              <a:gd name="connsiteX119" fmla="*/ 5350380 w 12192000"/>
              <a:gd name="connsiteY119" fmla="*/ 1830891 h 2237474"/>
              <a:gd name="connsiteX120" fmla="*/ 5259633 w 12192000"/>
              <a:gd name="connsiteY120" fmla="*/ 1837160 h 2237474"/>
              <a:gd name="connsiteX121" fmla="*/ 5197513 w 12192000"/>
              <a:gd name="connsiteY121" fmla="*/ 1844718 h 2237474"/>
              <a:gd name="connsiteX122" fmla="*/ 5184170 w 12192000"/>
              <a:gd name="connsiteY122" fmla="*/ 1849402 h 2237474"/>
              <a:gd name="connsiteX123" fmla="*/ 5168852 w 12192000"/>
              <a:gd name="connsiteY123" fmla="*/ 1844846 h 2237474"/>
              <a:gd name="connsiteX124" fmla="*/ 5164370 w 12192000"/>
              <a:gd name="connsiteY124" fmla="*/ 1840597 h 2237474"/>
              <a:gd name="connsiteX125" fmla="*/ 5114927 w 12192000"/>
              <a:gd name="connsiteY125" fmla="*/ 1847827 h 2237474"/>
              <a:gd name="connsiteX126" fmla="*/ 5108970 w 12192000"/>
              <a:gd name="connsiteY126" fmla="*/ 1847935 h 2237474"/>
              <a:gd name="connsiteX127" fmla="*/ 5067961 w 12192000"/>
              <a:gd name="connsiteY127" fmla="*/ 1845917 h 2237474"/>
              <a:gd name="connsiteX128" fmla="*/ 5007075 w 12192000"/>
              <a:gd name="connsiteY128" fmla="*/ 1838626 h 2237474"/>
              <a:gd name="connsiteX129" fmla="*/ 4944087 w 12192000"/>
              <a:gd name="connsiteY129" fmla="*/ 1823332 h 2237474"/>
              <a:gd name="connsiteX130" fmla="*/ 4907662 w 12192000"/>
              <a:gd name="connsiteY130" fmla="*/ 1816900 h 2237474"/>
              <a:gd name="connsiteX131" fmla="*/ 4882386 w 12192000"/>
              <a:gd name="connsiteY131" fmla="*/ 1809844 h 2237474"/>
              <a:gd name="connsiteX132" fmla="*/ 4811440 w 12192000"/>
              <a:gd name="connsiteY132" fmla="*/ 1804655 h 2237474"/>
              <a:gd name="connsiteX133" fmla="*/ 4691075 w 12192000"/>
              <a:gd name="connsiteY133" fmla="*/ 1801389 h 2237474"/>
              <a:gd name="connsiteX134" fmla="*/ 4647449 w 12192000"/>
              <a:gd name="connsiteY134" fmla="*/ 1793181 h 2237474"/>
              <a:gd name="connsiteX135" fmla="*/ 4645504 w 12192000"/>
              <a:gd name="connsiteY135" fmla="*/ 1787606 h 2237474"/>
              <a:gd name="connsiteX136" fmla="*/ 4632229 w 12192000"/>
              <a:gd name="connsiteY136" fmla="*/ 1785815 h 2237474"/>
              <a:gd name="connsiteX137" fmla="*/ 4629273 w 12192000"/>
              <a:gd name="connsiteY137" fmla="*/ 1784355 h 2237474"/>
              <a:gd name="connsiteX138" fmla="*/ 4611738 w 12192000"/>
              <a:gd name="connsiteY138" fmla="*/ 1776964 h 2237474"/>
              <a:gd name="connsiteX139" fmla="*/ 4560070 w 12192000"/>
              <a:gd name="connsiteY139" fmla="*/ 1785640 h 2237474"/>
              <a:gd name="connsiteX140" fmla="*/ 4536503 w 12192000"/>
              <a:gd name="connsiteY140" fmla="*/ 1785334 h 2237474"/>
              <a:gd name="connsiteX141" fmla="*/ 4513724 w 12192000"/>
              <a:gd name="connsiteY141" fmla="*/ 1791996 h 2237474"/>
              <a:gd name="connsiteX142" fmla="*/ 4459810 w 12192000"/>
              <a:gd name="connsiteY142" fmla="*/ 1797886 h 2237474"/>
              <a:gd name="connsiteX143" fmla="*/ 4379064 w 12192000"/>
              <a:gd name="connsiteY143" fmla="*/ 1817177 h 2237474"/>
              <a:gd name="connsiteX144" fmla="*/ 4319209 w 12192000"/>
              <a:gd name="connsiteY144" fmla="*/ 1834833 h 2237474"/>
              <a:gd name="connsiteX145" fmla="*/ 4306907 w 12192000"/>
              <a:gd name="connsiteY145" fmla="*/ 1841641 h 2237474"/>
              <a:gd name="connsiteX146" fmla="*/ 4290981 w 12192000"/>
              <a:gd name="connsiteY146" fmla="*/ 1839677 h 2237474"/>
              <a:gd name="connsiteX147" fmla="*/ 4285792 w 12192000"/>
              <a:gd name="connsiteY147" fmla="*/ 1836231 h 2237474"/>
              <a:gd name="connsiteX148" fmla="*/ 4238372 w 12192000"/>
              <a:gd name="connsiteY148" fmla="*/ 1851480 h 2237474"/>
              <a:gd name="connsiteX149" fmla="*/ 4232517 w 12192000"/>
              <a:gd name="connsiteY149" fmla="*/ 1852567 h 2237474"/>
              <a:gd name="connsiteX150" fmla="*/ 4191732 w 12192000"/>
              <a:gd name="connsiteY150" fmla="*/ 1857328 h 2237474"/>
              <a:gd name="connsiteX151" fmla="*/ 4065532 w 12192000"/>
              <a:gd name="connsiteY151" fmla="*/ 1855477 h 2237474"/>
              <a:gd name="connsiteX152" fmla="*/ 4028460 w 12192000"/>
              <a:gd name="connsiteY152" fmla="*/ 1855137 h 2237474"/>
              <a:gd name="connsiteX153" fmla="*/ 4002267 w 12192000"/>
              <a:gd name="connsiteY153" fmla="*/ 1852352 h 2237474"/>
              <a:gd name="connsiteX154" fmla="*/ 3931396 w 12192000"/>
              <a:gd name="connsiteY154" fmla="*/ 1858915 h 2237474"/>
              <a:gd name="connsiteX155" fmla="*/ 3812162 w 12192000"/>
              <a:gd name="connsiteY155" fmla="*/ 1875501 h 2237474"/>
              <a:gd name="connsiteX156" fmla="*/ 3767672 w 12192000"/>
              <a:gd name="connsiteY156" fmla="*/ 1874600 h 2237474"/>
              <a:gd name="connsiteX157" fmla="*/ 3764741 w 12192000"/>
              <a:gd name="connsiteY157" fmla="*/ 1869433 h 2237474"/>
              <a:gd name="connsiteX158" fmla="*/ 3751332 w 12192000"/>
              <a:gd name="connsiteY158" fmla="*/ 1869854 h 2237474"/>
              <a:gd name="connsiteX159" fmla="*/ 3748155 w 12192000"/>
              <a:gd name="connsiteY159" fmla="*/ 1868903 h 2237474"/>
              <a:gd name="connsiteX160" fmla="*/ 3729530 w 12192000"/>
              <a:gd name="connsiteY160" fmla="*/ 1864513 h 2237474"/>
              <a:gd name="connsiteX161" fmla="*/ 3680177 w 12192000"/>
              <a:gd name="connsiteY161" fmla="*/ 1881552 h 2237474"/>
              <a:gd name="connsiteX162" fmla="*/ 3567259 w 12192000"/>
              <a:gd name="connsiteY162" fmla="*/ 1893482 h 2237474"/>
              <a:gd name="connsiteX163" fmla="*/ 3405770 w 12192000"/>
              <a:gd name="connsiteY163" fmla="*/ 1904591 h 2237474"/>
              <a:gd name="connsiteX164" fmla="*/ 3280097 w 12192000"/>
              <a:gd name="connsiteY164" fmla="*/ 1919610 h 2237474"/>
              <a:gd name="connsiteX165" fmla="*/ 3123424 w 12192000"/>
              <a:gd name="connsiteY165" fmla="*/ 1952930 h 2237474"/>
              <a:gd name="connsiteX166" fmla="*/ 3009910 w 12192000"/>
              <a:gd name="connsiteY166" fmla="*/ 1957866 h 2237474"/>
              <a:gd name="connsiteX167" fmla="*/ 2995934 w 12192000"/>
              <a:gd name="connsiteY167" fmla="*/ 1967085 h 2237474"/>
              <a:gd name="connsiteX168" fmla="*/ 2980071 w 12192000"/>
              <a:gd name="connsiteY168" fmla="*/ 1972988 h 2237474"/>
              <a:gd name="connsiteX169" fmla="*/ 2978094 w 12192000"/>
              <a:gd name="connsiteY169" fmla="*/ 1972369 h 2237474"/>
              <a:gd name="connsiteX170" fmla="*/ 2942858 w 12192000"/>
              <a:gd name="connsiteY170" fmla="*/ 1981367 h 2237474"/>
              <a:gd name="connsiteX171" fmla="*/ 2875436 w 12192000"/>
              <a:gd name="connsiteY171" fmla="*/ 1996977 h 2237474"/>
              <a:gd name="connsiteX172" fmla="*/ 2874892 w 12192000"/>
              <a:gd name="connsiteY172" fmla="*/ 1996085 h 2237474"/>
              <a:gd name="connsiteX173" fmla="*/ 2864145 w 12192000"/>
              <a:gd name="connsiteY173" fmla="*/ 1994061 h 2237474"/>
              <a:gd name="connsiteX174" fmla="*/ 2843662 w 12192000"/>
              <a:gd name="connsiteY174" fmla="*/ 1992498 h 2237474"/>
              <a:gd name="connsiteX175" fmla="*/ 2796128 w 12192000"/>
              <a:gd name="connsiteY175" fmla="*/ 1976403 h 2237474"/>
              <a:gd name="connsiteX176" fmla="*/ 2756784 w 12192000"/>
              <a:gd name="connsiteY176" fmla="*/ 1985116 h 2237474"/>
              <a:gd name="connsiteX177" fmla="*/ 2748833 w 12192000"/>
              <a:gd name="connsiteY177" fmla="*/ 1986323 h 2237474"/>
              <a:gd name="connsiteX178" fmla="*/ 2748661 w 12192000"/>
              <a:gd name="connsiteY178" fmla="*/ 1986122 h 2237474"/>
              <a:gd name="connsiteX179" fmla="*/ 2740251 w 12192000"/>
              <a:gd name="connsiteY179" fmla="*/ 1986946 h 2237474"/>
              <a:gd name="connsiteX180" fmla="*/ 2718916 w 12192000"/>
              <a:gd name="connsiteY180" fmla="*/ 1990867 h 2237474"/>
              <a:gd name="connsiteX181" fmla="*/ 2713522 w 12192000"/>
              <a:gd name="connsiteY181" fmla="*/ 1990173 h 2237474"/>
              <a:gd name="connsiteX182" fmla="*/ 2680597 w 12192000"/>
              <a:gd name="connsiteY182" fmla="*/ 1984996 h 2237474"/>
              <a:gd name="connsiteX183" fmla="*/ 2578178 w 12192000"/>
              <a:gd name="connsiteY183" fmla="*/ 1990531 h 2237474"/>
              <a:gd name="connsiteX184" fmla="*/ 2476147 w 12192000"/>
              <a:gd name="connsiteY184" fmla="*/ 1998305 h 2237474"/>
              <a:gd name="connsiteX185" fmla="*/ 2373568 w 12192000"/>
              <a:gd name="connsiteY185" fmla="*/ 2003219 h 2237474"/>
              <a:gd name="connsiteX186" fmla="*/ 2321399 w 12192000"/>
              <a:gd name="connsiteY186" fmla="*/ 1989467 h 2237474"/>
              <a:gd name="connsiteX187" fmla="*/ 2315525 w 12192000"/>
              <a:gd name="connsiteY187" fmla="*/ 1989708 h 2237474"/>
              <a:gd name="connsiteX188" fmla="*/ 2300792 w 12192000"/>
              <a:gd name="connsiteY188" fmla="*/ 1994290 h 2237474"/>
              <a:gd name="connsiteX189" fmla="*/ 2295469 w 12192000"/>
              <a:gd name="connsiteY189" fmla="*/ 1996659 h 2237474"/>
              <a:gd name="connsiteX190" fmla="*/ 2287219 w 12192000"/>
              <a:gd name="connsiteY190" fmla="*/ 1998750 h 2237474"/>
              <a:gd name="connsiteX191" fmla="*/ 2286948 w 12192000"/>
              <a:gd name="connsiteY191" fmla="*/ 1998596 h 2237474"/>
              <a:gd name="connsiteX192" fmla="*/ 2243069 w 12192000"/>
              <a:gd name="connsiteY192" fmla="*/ 2015111 h 2237474"/>
              <a:gd name="connsiteX193" fmla="*/ 2186609 w 12192000"/>
              <a:gd name="connsiteY193" fmla="*/ 2008263 h 2237474"/>
              <a:gd name="connsiteX194" fmla="*/ 2164831 w 12192000"/>
              <a:gd name="connsiteY194" fmla="*/ 2010143 h 2237474"/>
              <a:gd name="connsiteX195" fmla="*/ 2152836 w 12192000"/>
              <a:gd name="connsiteY195" fmla="*/ 2010048 h 2237474"/>
              <a:gd name="connsiteX196" fmla="*/ 2117102 w 12192000"/>
              <a:gd name="connsiteY196" fmla="*/ 2023004 h 2237474"/>
              <a:gd name="connsiteX197" fmla="*/ 2111935 w 12192000"/>
              <a:gd name="connsiteY197" fmla="*/ 2023163 h 2237474"/>
              <a:gd name="connsiteX198" fmla="*/ 2089991 w 12192000"/>
              <a:gd name="connsiteY198" fmla="*/ 2034193 h 2237474"/>
              <a:gd name="connsiteX199" fmla="*/ 2058061 w 12192000"/>
              <a:gd name="connsiteY199" fmla="*/ 2047942 h 2237474"/>
              <a:gd name="connsiteX200" fmla="*/ 2055737 w 12192000"/>
              <a:gd name="connsiteY200" fmla="*/ 2047704 h 2237474"/>
              <a:gd name="connsiteX201" fmla="*/ 2042244 w 12192000"/>
              <a:gd name="connsiteY201" fmla="*/ 2055560 h 2237474"/>
              <a:gd name="connsiteX202" fmla="*/ 1976224 w 12192000"/>
              <a:gd name="connsiteY202" fmla="*/ 2074257 h 2237474"/>
              <a:gd name="connsiteX203" fmla="*/ 1877728 w 12192000"/>
              <a:gd name="connsiteY203" fmla="*/ 2101004 h 2237474"/>
              <a:gd name="connsiteX204" fmla="*/ 1759056 w 12192000"/>
              <a:gd name="connsiteY204" fmla="*/ 2125608 h 2237474"/>
              <a:gd name="connsiteX205" fmla="*/ 1637948 w 12192000"/>
              <a:gd name="connsiteY205" fmla="*/ 2172597 h 2237474"/>
              <a:gd name="connsiteX206" fmla="*/ 1434549 w 12192000"/>
              <a:gd name="connsiteY206" fmla="*/ 2234522 h 2237474"/>
              <a:gd name="connsiteX207" fmla="*/ 1398481 w 12192000"/>
              <a:gd name="connsiteY207" fmla="*/ 2237074 h 2237474"/>
              <a:gd name="connsiteX208" fmla="*/ 1398407 w 12192000"/>
              <a:gd name="connsiteY208" fmla="*/ 2237095 h 2237474"/>
              <a:gd name="connsiteX209" fmla="*/ 1370962 w 12192000"/>
              <a:gd name="connsiteY209" fmla="*/ 2237474 h 2237474"/>
              <a:gd name="connsiteX210" fmla="*/ 1356367 w 12192000"/>
              <a:gd name="connsiteY210" fmla="*/ 2235089 h 2237474"/>
              <a:gd name="connsiteX211" fmla="*/ 1324828 w 12192000"/>
              <a:gd name="connsiteY211" fmla="*/ 2231968 h 2237474"/>
              <a:gd name="connsiteX212" fmla="*/ 1297744 w 12192000"/>
              <a:gd name="connsiteY212" fmla="*/ 2235849 h 2237474"/>
              <a:gd name="connsiteX213" fmla="*/ 1286236 w 12192000"/>
              <a:gd name="connsiteY213" fmla="*/ 2233135 h 2237474"/>
              <a:gd name="connsiteX214" fmla="*/ 1283504 w 12192000"/>
              <a:gd name="connsiteY214" fmla="*/ 2233797 h 2237474"/>
              <a:gd name="connsiteX215" fmla="*/ 1279765 w 12192000"/>
              <a:gd name="connsiteY215" fmla="*/ 2229639 h 2237474"/>
              <a:gd name="connsiteX216" fmla="*/ 1195347 w 12192000"/>
              <a:gd name="connsiteY216" fmla="*/ 2212354 h 2237474"/>
              <a:gd name="connsiteX217" fmla="*/ 970251 w 12192000"/>
              <a:gd name="connsiteY217" fmla="*/ 2221029 h 2237474"/>
              <a:gd name="connsiteX218" fmla="*/ 812914 w 12192000"/>
              <a:gd name="connsiteY218" fmla="*/ 2202752 h 2237474"/>
              <a:gd name="connsiteX219" fmla="*/ 800195 w 12192000"/>
              <a:gd name="connsiteY219" fmla="*/ 2209407 h 2237474"/>
              <a:gd name="connsiteX220" fmla="*/ 784978 w 12192000"/>
              <a:gd name="connsiteY220" fmla="*/ 2212360 h 2237474"/>
              <a:gd name="connsiteX221" fmla="*/ 681987 w 12192000"/>
              <a:gd name="connsiteY221" fmla="*/ 2216757 h 2237474"/>
              <a:gd name="connsiteX222" fmla="*/ 669923 w 12192000"/>
              <a:gd name="connsiteY222" fmla="*/ 2211682 h 2237474"/>
              <a:gd name="connsiteX223" fmla="*/ 648680 w 12192000"/>
              <a:gd name="connsiteY223" fmla="*/ 2206229 h 2237474"/>
              <a:gd name="connsiteX224" fmla="*/ 597225 w 12192000"/>
              <a:gd name="connsiteY224" fmla="*/ 2180999 h 2237474"/>
              <a:gd name="connsiteX225" fmla="*/ 558449 w 12192000"/>
              <a:gd name="connsiteY225" fmla="*/ 2182346 h 2237474"/>
              <a:gd name="connsiteX226" fmla="*/ 550517 w 12192000"/>
              <a:gd name="connsiteY226" fmla="*/ 2182060 h 2237474"/>
              <a:gd name="connsiteX227" fmla="*/ 550309 w 12192000"/>
              <a:gd name="connsiteY227" fmla="*/ 2181825 h 2237474"/>
              <a:gd name="connsiteX228" fmla="*/ 541836 w 12192000"/>
              <a:gd name="connsiteY228" fmla="*/ 2181063 h 2237474"/>
              <a:gd name="connsiteX229" fmla="*/ 536057 w 12192000"/>
              <a:gd name="connsiteY229" fmla="*/ 2181537 h 2237474"/>
              <a:gd name="connsiteX230" fmla="*/ 520671 w 12192000"/>
              <a:gd name="connsiteY230" fmla="*/ 2180980 h 2237474"/>
              <a:gd name="connsiteX231" fmla="*/ 515024 w 12192000"/>
              <a:gd name="connsiteY231" fmla="*/ 2179258 h 2237474"/>
              <a:gd name="connsiteX232" fmla="*/ 512278 w 12192000"/>
              <a:gd name="connsiteY232" fmla="*/ 2176369 h 2237474"/>
              <a:gd name="connsiteX233" fmla="*/ 480419 w 12192000"/>
              <a:gd name="connsiteY233" fmla="*/ 2167807 h 2237474"/>
              <a:gd name="connsiteX234" fmla="*/ 413835 w 12192000"/>
              <a:gd name="connsiteY234" fmla="*/ 2156783 h 2237474"/>
              <a:gd name="connsiteX235" fmla="*/ 376513 w 12192000"/>
              <a:gd name="connsiteY235" fmla="*/ 2154014 h 2237474"/>
              <a:gd name="connsiteX236" fmla="*/ 273386 w 12192000"/>
              <a:gd name="connsiteY236" fmla="*/ 2142551 h 2237474"/>
              <a:gd name="connsiteX237" fmla="*/ 169207 w 12192000"/>
              <a:gd name="connsiteY237" fmla="*/ 2128100 h 2237474"/>
              <a:gd name="connsiteX238" fmla="*/ 93149 w 12192000"/>
              <a:gd name="connsiteY238" fmla="*/ 2105324 h 2237474"/>
              <a:gd name="connsiteX239" fmla="*/ 88109 w 12192000"/>
              <a:gd name="connsiteY239" fmla="*/ 2106704 h 2237474"/>
              <a:gd name="connsiteX240" fmla="*/ 80022 w 12192000"/>
              <a:gd name="connsiteY240" fmla="*/ 2107254 h 2237474"/>
              <a:gd name="connsiteX241" fmla="*/ 79717 w 12192000"/>
              <a:gd name="connsiteY241" fmla="*/ 2107046 h 2237474"/>
              <a:gd name="connsiteX242" fmla="*/ 72352 w 12192000"/>
              <a:gd name="connsiteY242" fmla="*/ 2107991 h 2237474"/>
              <a:gd name="connsiteX243" fmla="*/ 37645 w 12192000"/>
              <a:gd name="connsiteY243" fmla="*/ 2115401 h 2237474"/>
              <a:gd name="connsiteX244" fmla="*/ 4572 w 12192000"/>
              <a:gd name="connsiteY244" fmla="*/ 2111091 h 2237474"/>
              <a:gd name="connsiteX245" fmla="*/ 0 w 12192000"/>
              <a:gd name="connsiteY245" fmla="*/ 2110468 h 2237474"/>
              <a:gd name="connsiteX246" fmla="*/ 0 w 12192000"/>
              <a:gd name="connsiteY2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29273 w 12192000"/>
              <a:gd name="connsiteY136" fmla="*/ 1784355 h 2237474"/>
              <a:gd name="connsiteX137" fmla="*/ 4611738 w 12192000"/>
              <a:gd name="connsiteY137" fmla="*/ 1776964 h 2237474"/>
              <a:gd name="connsiteX138" fmla="*/ 4560070 w 12192000"/>
              <a:gd name="connsiteY138" fmla="*/ 1785640 h 2237474"/>
              <a:gd name="connsiteX139" fmla="*/ 4536503 w 12192000"/>
              <a:gd name="connsiteY139" fmla="*/ 1785334 h 2237474"/>
              <a:gd name="connsiteX140" fmla="*/ 4513724 w 12192000"/>
              <a:gd name="connsiteY140" fmla="*/ 1791996 h 2237474"/>
              <a:gd name="connsiteX141" fmla="*/ 4459810 w 12192000"/>
              <a:gd name="connsiteY141" fmla="*/ 1797886 h 2237474"/>
              <a:gd name="connsiteX142" fmla="*/ 4379064 w 12192000"/>
              <a:gd name="connsiteY142" fmla="*/ 1817177 h 2237474"/>
              <a:gd name="connsiteX143" fmla="*/ 4319209 w 12192000"/>
              <a:gd name="connsiteY143" fmla="*/ 1834833 h 2237474"/>
              <a:gd name="connsiteX144" fmla="*/ 4306907 w 12192000"/>
              <a:gd name="connsiteY144" fmla="*/ 1841641 h 2237474"/>
              <a:gd name="connsiteX145" fmla="*/ 4290981 w 12192000"/>
              <a:gd name="connsiteY145" fmla="*/ 1839677 h 2237474"/>
              <a:gd name="connsiteX146" fmla="*/ 4285792 w 12192000"/>
              <a:gd name="connsiteY146" fmla="*/ 1836231 h 2237474"/>
              <a:gd name="connsiteX147" fmla="*/ 4238372 w 12192000"/>
              <a:gd name="connsiteY147" fmla="*/ 1851480 h 2237474"/>
              <a:gd name="connsiteX148" fmla="*/ 4232517 w 12192000"/>
              <a:gd name="connsiteY148" fmla="*/ 1852567 h 2237474"/>
              <a:gd name="connsiteX149" fmla="*/ 4191732 w 12192000"/>
              <a:gd name="connsiteY149" fmla="*/ 1857328 h 2237474"/>
              <a:gd name="connsiteX150" fmla="*/ 4065532 w 12192000"/>
              <a:gd name="connsiteY150" fmla="*/ 1855477 h 2237474"/>
              <a:gd name="connsiteX151" fmla="*/ 4028460 w 12192000"/>
              <a:gd name="connsiteY151" fmla="*/ 1855137 h 2237474"/>
              <a:gd name="connsiteX152" fmla="*/ 4002267 w 12192000"/>
              <a:gd name="connsiteY152" fmla="*/ 1852352 h 2237474"/>
              <a:gd name="connsiteX153" fmla="*/ 3931396 w 12192000"/>
              <a:gd name="connsiteY153" fmla="*/ 1858915 h 2237474"/>
              <a:gd name="connsiteX154" fmla="*/ 3812162 w 12192000"/>
              <a:gd name="connsiteY154" fmla="*/ 1875501 h 2237474"/>
              <a:gd name="connsiteX155" fmla="*/ 3767672 w 12192000"/>
              <a:gd name="connsiteY155" fmla="*/ 1874600 h 2237474"/>
              <a:gd name="connsiteX156" fmla="*/ 3764741 w 12192000"/>
              <a:gd name="connsiteY156" fmla="*/ 1869433 h 2237474"/>
              <a:gd name="connsiteX157" fmla="*/ 3751332 w 12192000"/>
              <a:gd name="connsiteY157" fmla="*/ 1869854 h 2237474"/>
              <a:gd name="connsiteX158" fmla="*/ 3748155 w 12192000"/>
              <a:gd name="connsiteY158" fmla="*/ 1868903 h 2237474"/>
              <a:gd name="connsiteX159" fmla="*/ 3729530 w 12192000"/>
              <a:gd name="connsiteY159" fmla="*/ 1864513 h 2237474"/>
              <a:gd name="connsiteX160" fmla="*/ 3680177 w 12192000"/>
              <a:gd name="connsiteY160" fmla="*/ 1881552 h 2237474"/>
              <a:gd name="connsiteX161" fmla="*/ 3567259 w 12192000"/>
              <a:gd name="connsiteY161" fmla="*/ 1893482 h 2237474"/>
              <a:gd name="connsiteX162" fmla="*/ 3405770 w 12192000"/>
              <a:gd name="connsiteY162" fmla="*/ 1904591 h 2237474"/>
              <a:gd name="connsiteX163" fmla="*/ 3280097 w 12192000"/>
              <a:gd name="connsiteY163" fmla="*/ 1919610 h 2237474"/>
              <a:gd name="connsiteX164" fmla="*/ 3123424 w 12192000"/>
              <a:gd name="connsiteY164" fmla="*/ 1952930 h 2237474"/>
              <a:gd name="connsiteX165" fmla="*/ 3009910 w 12192000"/>
              <a:gd name="connsiteY165" fmla="*/ 1957866 h 2237474"/>
              <a:gd name="connsiteX166" fmla="*/ 2995934 w 12192000"/>
              <a:gd name="connsiteY166" fmla="*/ 1967085 h 2237474"/>
              <a:gd name="connsiteX167" fmla="*/ 2980071 w 12192000"/>
              <a:gd name="connsiteY167" fmla="*/ 1972988 h 2237474"/>
              <a:gd name="connsiteX168" fmla="*/ 2978094 w 12192000"/>
              <a:gd name="connsiteY168" fmla="*/ 1972369 h 2237474"/>
              <a:gd name="connsiteX169" fmla="*/ 2942858 w 12192000"/>
              <a:gd name="connsiteY169" fmla="*/ 1981367 h 2237474"/>
              <a:gd name="connsiteX170" fmla="*/ 2875436 w 12192000"/>
              <a:gd name="connsiteY170" fmla="*/ 1996977 h 2237474"/>
              <a:gd name="connsiteX171" fmla="*/ 2874892 w 12192000"/>
              <a:gd name="connsiteY171" fmla="*/ 1996085 h 2237474"/>
              <a:gd name="connsiteX172" fmla="*/ 2864145 w 12192000"/>
              <a:gd name="connsiteY172" fmla="*/ 1994061 h 2237474"/>
              <a:gd name="connsiteX173" fmla="*/ 2843662 w 12192000"/>
              <a:gd name="connsiteY173" fmla="*/ 1992498 h 2237474"/>
              <a:gd name="connsiteX174" fmla="*/ 2796128 w 12192000"/>
              <a:gd name="connsiteY174" fmla="*/ 1976403 h 2237474"/>
              <a:gd name="connsiteX175" fmla="*/ 2756784 w 12192000"/>
              <a:gd name="connsiteY175" fmla="*/ 1985116 h 2237474"/>
              <a:gd name="connsiteX176" fmla="*/ 2748833 w 12192000"/>
              <a:gd name="connsiteY176" fmla="*/ 1986323 h 2237474"/>
              <a:gd name="connsiteX177" fmla="*/ 2748661 w 12192000"/>
              <a:gd name="connsiteY177" fmla="*/ 1986122 h 2237474"/>
              <a:gd name="connsiteX178" fmla="*/ 2740251 w 12192000"/>
              <a:gd name="connsiteY178" fmla="*/ 1986946 h 2237474"/>
              <a:gd name="connsiteX179" fmla="*/ 2718916 w 12192000"/>
              <a:gd name="connsiteY179" fmla="*/ 1990867 h 2237474"/>
              <a:gd name="connsiteX180" fmla="*/ 2713522 w 12192000"/>
              <a:gd name="connsiteY180" fmla="*/ 1990173 h 2237474"/>
              <a:gd name="connsiteX181" fmla="*/ 2680597 w 12192000"/>
              <a:gd name="connsiteY181" fmla="*/ 1984996 h 2237474"/>
              <a:gd name="connsiteX182" fmla="*/ 2578178 w 12192000"/>
              <a:gd name="connsiteY182" fmla="*/ 1990531 h 2237474"/>
              <a:gd name="connsiteX183" fmla="*/ 2476147 w 12192000"/>
              <a:gd name="connsiteY183" fmla="*/ 1998305 h 2237474"/>
              <a:gd name="connsiteX184" fmla="*/ 2373568 w 12192000"/>
              <a:gd name="connsiteY184" fmla="*/ 2003219 h 2237474"/>
              <a:gd name="connsiteX185" fmla="*/ 2321399 w 12192000"/>
              <a:gd name="connsiteY185" fmla="*/ 1989467 h 2237474"/>
              <a:gd name="connsiteX186" fmla="*/ 2315525 w 12192000"/>
              <a:gd name="connsiteY186" fmla="*/ 1989708 h 2237474"/>
              <a:gd name="connsiteX187" fmla="*/ 2300792 w 12192000"/>
              <a:gd name="connsiteY187" fmla="*/ 1994290 h 2237474"/>
              <a:gd name="connsiteX188" fmla="*/ 2295469 w 12192000"/>
              <a:gd name="connsiteY188" fmla="*/ 1996659 h 2237474"/>
              <a:gd name="connsiteX189" fmla="*/ 2287219 w 12192000"/>
              <a:gd name="connsiteY189" fmla="*/ 1998750 h 2237474"/>
              <a:gd name="connsiteX190" fmla="*/ 2286948 w 12192000"/>
              <a:gd name="connsiteY190" fmla="*/ 1998596 h 2237474"/>
              <a:gd name="connsiteX191" fmla="*/ 2243069 w 12192000"/>
              <a:gd name="connsiteY191" fmla="*/ 2015111 h 2237474"/>
              <a:gd name="connsiteX192" fmla="*/ 2186609 w 12192000"/>
              <a:gd name="connsiteY192" fmla="*/ 2008263 h 2237474"/>
              <a:gd name="connsiteX193" fmla="*/ 2164831 w 12192000"/>
              <a:gd name="connsiteY193" fmla="*/ 2010143 h 2237474"/>
              <a:gd name="connsiteX194" fmla="*/ 2152836 w 12192000"/>
              <a:gd name="connsiteY194" fmla="*/ 2010048 h 2237474"/>
              <a:gd name="connsiteX195" fmla="*/ 2117102 w 12192000"/>
              <a:gd name="connsiteY195" fmla="*/ 2023004 h 2237474"/>
              <a:gd name="connsiteX196" fmla="*/ 2111935 w 12192000"/>
              <a:gd name="connsiteY196" fmla="*/ 2023163 h 2237474"/>
              <a:gd name="connsiteX197" fmla="*/ 2089991 w 12192000"/>
              <a:gd name="connsiteY197" fmla="*/ 2034193 h 2237474"/>
              <a:gd name="connsiteX198" fmla="*/ 2058061 w 12192000"/>
              <a:gd name="connsiteY198" fmla="*/ 2047942 h 2237474"/>
              <a:gd name="connsiteX199" fmla="*/ 2055737 w 12192000"/>
              <a:gd name="connsiteY199" fmla="*/ 2047704 h 2237474"/>
              <a:gd name="connsiteX200" fmla="*/ 2042244 w 12192000"/>
              <a:gd name="connsiteY200" fmla="*/ 2055560 h 2237474"/>
              <a:gd name="connsiteX201" fmla="*/ 1976224 w 12192000"/>
              <a:gd name="connsiteY201" fmla="*/ 2074257 h 2237474"/>
              <a:gd name="connsiteX202" fmla="*/ 1877728 w 12192000"/>
              <a:gd name="connsiteY202" fmla="*/ 2101004 h 2237474"/>
              <a:gd name="connsiteX203" fmla="*/ 1759056 w 12192000"/>
              <a:gd name="connsiteY203" fmla="*/ 2125608 h 2237474"/>
              <a:gd name="connsiteX204" fmla="*/ 1637948 w 12192000"/>
              <a:gd name="connsiteY204" fmla="*/ 2172597 h 2237474"/>
              <a:gd name="connsiteX205" fmla="*/ 1434549 w 12192000"/>
              <a:gd name="connsiteY205" fmla="*/ 2234522 h 2237474"/>
              <a:gd name="connsiteX206" fmla="*/ 1398481 w 12192000"/>
              <a:gd name="connsiteY206" fmla="*/ 2237074 h 2237474"/>
              <a:gd name="connsiteX207" fmla="*/ 1398407 w 12192000"/>
              <a:gd name="connsiteY207" fmla="*/ 2237095 h 2237474"/>
              <a:gd name="connsiteX208" fmla="*/ 1370962 w 12192000"/>
              <a:gd name="connsiteY208" fmla="*/ 2237474 h 2237474"/>
              <a:gd name="connsiteX209" fmla="*/ 1356367 w 12192000"/>
              <a:gd name="connsiteY209" fmla="*/ 2235089 h 2237474"/>
              <a:gd name="connsiteX210" fmla="*/ 1324828 w 12192000"/>
              <a:gd name="connsiteY210" fmla="*/ 2231968 h 2237474"/>
              <a:gd name="connsiteX211" fmla="*/ 1297744 w 12192000"/>
              <a:gd name="connsiteY211" fmla="*/ 2235849 h 2237474"/>
              <a:gd name="connsiteX212" fmla="*/ 1286236 w 12192000"/>
              <a:gd name="connsiteY212" fmla="*/ 2233135 h 2237474"/>
              <a:gd name="connsiteX213" fmla="*/ 1283504 w 12192000"/>
              <a:gd name="connsiteY213" fmla="*/ 2233797 h 2237474"/>
              <a:gd name="connsiteX214" fmla="*/ 1279765 w 12192000"/>
              <a:gd name="connsiteY214" fmla="*/ 2229639 h 2237474"/>
              <a:gd name="connsiteX215" fmla="*/ 1195347 w 12192000"/>
              <a:gd name="connsiteY215" fmla="*/ 2212354 h 2237474"/>
              <a:gd name="connsiteX216" fmla="*/ 970251 w 12192000"/>
              <a:gd name="connsiteY216" fmla="*/ 2221029 h 2237474"/>
              <a:gd name="connsiteX217" fmla="*/ 812914 w 12192000"/>
              <a:gd name="connsiteY217" fmla="*/ 2202752 h 2237474"/>
              <a:gd name="connsiteX218" fmla="*/ 800195 w 12192000"/>
              <a:gd name="connsiteY218" fmla="*/ 2209407 h 2237474"/>
              <a:gd name="connsiteX219" fmla="*/ 784978 w 12192000"/>
              <a:gd name="connsiteY219" fmla="*/ 2212360 h 2237474"/>
              <a:gd name="connsiteX220" fmla="*/ 681987 w 12192000"/>
              <a:gd name="connsiteY220" fmla="*/ 2216757 h 2237474"/>
              <a:gd name="connsiteX221" fmla="*/ 669923 w 12192000"/>
              <a:gd name="connsiteY221" fmla="*/ 2211682 h 2237474"/>
              <a:gd name="connsiteX222" fmla="*/ 648680 w 12192000"/>
              <a:gd name="connsiteY222" fmla="*/ 2206229 h 2237474"/>
              <a:gd name="connsiteX223" fmla="*/ 597225 w 12192000"/>
              <a:gd name="connsiteY223" fmla="*/ 2180999 h 2237474"/>
              <a:gd name="connsiteX224" fmla="*/ 558449 w 12192000"/>
              <a:gd name="connsiteY224" fmla="*/ 2182346 h 2237474"/>
              <a:gd name="connsiteX225" fmla="*/ 550517 w 12192000"/>
              <a:gd name="connsiteY225" fmla="*/ 2182060 h 2237474"/>
              <a:gd name="connsiteX226" fmla="*/ 550309 w 12192000"/>
              <a:gd name="connsiteY226" fmla="*/ 2181825 h 2237474"/>
              <a:gd name="connsiteX227" fmla="*/ 541836 w 12192000"/>
              <a:gd name="connsiteY227" fmla="*/ 2181063 h 2237474"/>
              <a:gd name="connsiteX228" fmla="*/ 536057 w 12192000"/>
              <a:gd name="connsiteY228" fmla="*/ 2181537 h 2237474"/>
              <a:gd name="connsiteX229" fmla="*/ 520671 w 12192000"/>
              <a:gd name="connsiteY229" fmla="*/ 2180980 h 2237474"/>
              <a:gd name="connsiteX230" fmla="*/ 515024 w 12192000"/>
              <a:gd name="connsiteY230" fmla="*/ 2179258 h 2237474"/>
              <a:gd name="connsiteX231" fmla="*/ 512278 w 12192000"/>
              <a:gd name="connsiteY231" fmla="*/ 2176369 h 2237474"/>
              <a:gd name="connsiteX232" fmla="*/ 480419 w 12192000"/>
              <a:gd name="connsiteY232" fmla="*/ 2167807 h 2237474"/>
              <a:gd name="connsiteX233" fmla="*/ 413835 w 12192000"/>
              <a:gd name="connsiteY233" fmla="*/ 2156783 h 2237474"/>
              <a:gd name="connsiteX234" fmla="*/ 376513 w 12192000"/>
              <a:gd name="connsiteY234" fmla="*/ 2154014 h 2237474"/>
              <a:gd name="connsiteX235" fmla="*/ 273386 w 12192000"/>
              <a:gd name="connsiteY235" fmla="*/ 2142551 h 2237474"/>
              <a:gd name="connsiteX236" fmla="*/ 169207 w 12192000"/>
              <a:gd name="connsiteY236" fmla="*/ 2128100 h 2237474"/>
              <a:gd name="connsiteX237" fmla="*/ 93149 w 12192000"/>
              <a:gd name="connsiteY237" fmla="*/ 2105324 h 2237474"/>
              <a:gd name="connsiteX238" fmla="*/ 88109 w 12192000"/>
              <a:gd name="connsiteY238" fmla="*/ 2106704 h 2237474"/>
              <a:gd name="connsiteX239" fmla="*/ 80022 w 12192000"/>
              <a:gd name="connsiteY239" fmla="*/ 2107254 h 2237474"/>
              <a:gd name="connsiteX240" fmla="*/ 79717 w 12192000"/>
              <a:gd name="connsiteY240" fmla="*/ 2107046 h 2237474"/>
              <a:gd name="connsiteX241" fmla="*/ 72352 w 12192000"/>
              <a:gd name="connsiteY241" fmla="*/ 2107991 h 2237474"/>
              <a:gd name="connsiteX242" fmla="*/ 37645 w 12192000"/>
              <a:gd name="connsiteY242" fmla="*/ 2115401 h 2237474"/>
              <a:gd name="connsiteX243" fmla="*/ 4572 w 12192000"/>
              <a:gd name="connsiteY243" fmla="*/ 2111091 h 2237474"/>
              <a:gd name="connsiteX244" fmla="*/ 0 w 12192000"/>
              <a:gd name="connsiteY244" fmla="*/ 2110468 h 2237474"/>
              <a:gd name="connsiteX245" fmla="*/ 0 w 12192000"/>
              <a:gd name="connsiteY2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32229 w 12192000"/>
              <a:gd name="connsiteY135" fmla="*/ 1785815 h 2237474"/>
              <a:gd name="connsiteX136" fmla="*/ 4611738 w 12192000"/>
              <a:gd name="connsiteY136" fmla="*/ 1776964 h 2237474"/>
              <a:gd name="connsiteX137" fmla="*/ 4560070 w 12192000"/>
              <a:gd name="connsiteY137" fmla="*/ 1785640 h 2237474"/>
              <a:gd name="connsiteX138" fmla="*/ 4536503 w 12192000"/>
              <a:gd name="connsiteY138" fmla="*/ 1785334 h 2237474"/>
              <a:gd name="connsiteX139" fmla="*/ 4513724 w 12192000"/>
              <a:gd name="connsiteY139" fmla="*/ 1791996 h 2237474"/>
              <a:gd name="connsiteX140" fmla="*/ 4459810 w 12192000"/>
              <a:gd name="connsiteY140" fmla="*/ 1797886 h 2237474"/>
              <a:gd name="connsiteX141" fmla="*/ 4379064 w 12192000"/>
              <a:gd name="connsiteY141" fmla="*/ 1817177 h 2237474"/>
              <a:gd name="connsiteX142" fmla="*/ 4319209 w 12192000"/>
              <a:gd name="connsiteY142" fmla="*/ 1834833 h 2237474"/>
              <a:gd name="connsiteX143" fmla="*/ 4306907 w 12192000"/>
              <a:gd name="connsiteY143" fmla="*/ 1841641 h 2237474"/>
              <a:gd name="connsiteX144" fmla="*/ 4290981 w 12192000"/>
              <a:gd name="connsiteY144" fmla="*/ 1839677 h 2237474"/>
              <a:gd name="connsiteX145" fmla="*/ 4285792 w 12192000"/>
              <a:gd name="connsiteY145" fmla="*/ 1836231 h 2237474"/>
              <a:gd name="connsiteX146" fmla="*/ 4238372 w 12192000"/>
              <a:gd name="connsiteY146" fmla="*/ 1851480 h 2237474"/>
              <a:gd name="connsiteX147" fmla="*/ 4232517 w 12192000"/>
              <a:gd name="connsiteY147" fmla="*/ 1852567 h 2237474"/>
              <a:gd name="connsiteX148" fmla="*/ 4191732 w 12192000"/>
              <a:gd name="connsiteY148" fmla="*/ 1857328 h 2237474"/>
              <a:gd name="connsiteX149" fmla="*/ 4065532 w 12192000"/>
              <a:gd name="connsiteY149" fmla="*/ 1855477 h 2237474"/>
              <a:gd name="connsiteX150" fmla="*/ 4028460 w 12192000"/>
              <a:gd name="connsiteY150" fmla="*/ 1855137 h 2237474"/>
              <a:gd name="connsiteX151" fmla="*/ 4002267 w 12192000"/>
              <a:gd name="connsiteY151" fmla="*/ 1852352 h 2237474"/>
              <a:gd name="connsiteX152" fmla="*/ 3931396 w 12192000"/>
              <a:gd name="connsiteY152" fmla="*/ 1858915 h 2237474"/>
              <a:gd name="connsiteX153" fmla="*/ 3812162 w 12192000"/>
              <a:gd name="connsiteY153" fmla="*/ 1875501 h 2237474"/>
              <a:gd name="connsiteX154" fmla="*/ 3767672 w 12192000"/>
              <a:gd name="connsiteY154" fmla="*/ 1874600 h 2237474"/>
              <a:gd name="connsiteX155" fmla="*/ 3764741 w 12192000"/>
              <a:gd name="connsiteY155" fmla="*/ 1869433 h 2237474"/>
              <a:gd name="connsiteX156" fmla="*/ 3751332 w 12192000"/>
              <a:gd name="connsiteY156" fmla="*/ 1869854 h 2237474"/>
              <a:gd name="connsiteX157" fmla="*/ 3748155 w 12192000"/>
              <a:gd name="connsiteY157" fmla="*/ 1868903 h 2237474"/>
              <a:gd name="connsiteX158" fmla="*/ 3729530 w 12192000"/>
              <a:gd name="connsiteY158" fmla="*/ 1864513 h 2237474"/>
              <a:gd name="connsiteX159" fmla="*/ 3680177 w 12192000"/>
              <a:gd name="connsiteY159" fmla="*/ 1881552 h 2237474"/>
              <a:gd name="connsiteX160" fmla="*/ 3567259 w 12192000"/>
              <a:gd name="connsiteY160" fmla="*/ 1893482 h 2237474"/>
              <a:gd name="connsiteX161" fmla="*/ 3405770 w 12192000"/>
              <a:gd name="connsiteY161" fmla="*/ 1904591 h 2237474"/>
              <a:gd name="connsiteX162" fmla="*/ 3280097 w 12192000"/>
              <a:gd name="connsiteY162" fmla="*/ 1919610 h 2237474"/>
              <a:gd name="connsiteX163" fmla="*/ 3123424 w 12192000"/>
              <a:gd name="connsiteY163" fmla="*/ 1952930 h 2237474"/>
              <a:gd name="connsiteX164" fmla="*/ 3009910 w 12192000"/>
              <a:gd name="connsiteY164" fmla="*/ 1957866 h 2237474"/>
              <a:gd name="connsiteX165" fmla="*/ 2995934 w 12192000"/>
              <a:gd name="connsiteY165" fmla="*/ 1967085 h 2237474"/>
              <a:gd name="connsiteX166" fmla="*/ 2980071 w 12192000"/>
              <a:gd name="connsiteY166" fmla="*/ 1972988 h 2237474"/>
              <a:gd name="connsiteX167" fmla="*/ 2978094 w 12192000"/>
              <a:gd name="connsiteY167" fmla="*/ 1972369 h 2237474"/>
              <a:gd name="connsiteX168" fmla="*/ 2942858 w 12192000"/>
              <a:gd name="connsiteY168" fmla="*/ 1981367 h 2237474"/>
              <a:gd name="connsiteX169" fmla="*/ 2875436 w 12192000"/>
              <a:gd name="connsiteY169" fmla="*/ 1996977 h 2237474"/>
              <a:gd name="connsiteX170" fmla="*/ 2874892 w 12192000"/>
              <a:gd name="connsiteY170" fmla="*/ 1996085 h 2237474"/>
              <a:gd name="connsiteX171" fmla="*/ 2864145 w 12192000"/>
              <a:gd name="connsiteY171" fmla="*/ 1994061 h 2237474"/>
              <a:gd name="connsiteX172" fmla="*/ 2843662 w 12192000"/>
              <a:gd name="connsiteY172" fmla="*/ 1992498 h 2237474"/>
              <a:gd name="connsiteX173" fmla="*/ 2796128 w 12192000"/>
              <a:gd name="connsiteY173" fmla="*/ 1976403 h 2237474"/>
              <a:gd name="connsiteX174" fmla="*/ 2756784 w 12192000"/>
              <a:gd name="connsiteY174" fmla="*/ 1985116 h 2237474"/>
              <a:gd name="connsiteX175" fmla="*/ 2748833 w 12192000"/>
              <a:gd name="connsiteY175" fmla="*/ 1986323 h 2237474"/>
              <a:gd name="connsiteX176" fmla="*/ 2748661 w 12192000"/>
              <a:gd name="connsiteY176" fmla="*/ 1986122 h 2237474"/>
              <a:gd name="connsiteX177" fmla="*/ 2740251 w 12192000"/>
              <a:gd name="connsiteY177" fmla="*/ 1986946 h 2237474"/>
              <a:gd name="connsiteX178" fmla="*/ 2718916 w 12192000"/>
              <a:gd name="connsiteY178" fmla="*/ 1990867 h 2237474"/>
              <a:gd name="connsiteX179" fmla="*/ 2713522 w 12192000"/>
              <a:gd name="connsiteY179" fmla="*/ 1990173 h 2237474"/>
              <a:gd name="connsiteX180" fmla="*/ 2680597 w 12192000"/>
              <a:gd name="connsiteY180" fmla="*/ 1984996 h 2237474"/>
              <a:gd name="connsiteX181" fmla="*/ 2578178 w 12192000"/>
              <a:gd name="connsiteY181" fmla="*/ 1990531 h 2237474"/>
              <a:gd name="connsiteX182" fmla="*/ 2476147 w 12192000"/>
              <a:gd name="connsiteY182" fmla="*/ 1998305 h 2237474"/>
              <a:gd name="connsiteX183" fmla="*/ 2373568 w 12192000"/>
              <a:gd name="connsiteY183" fmla="*/ 2003219 h 2237474"/>
              <a:gd name="connsiteX184" fmla="*/ 2321399 w 12192000"/>
              <a:gd name="connsiteY184" fmla="*/ 1989467 h 2237474"/>
              <a:gd name="connsiteX185" fmla="*/ 2315525 w 12192000"/>
              <a:gd name="connsiteY185" fmla="*/ 1989708 h 2237474"/>
              <a:gd name="connsiteX186" fmla="*/ 2300792 w 12192000"/>
              <a:gd name="connsiteY186" fmla="*/ 1994290 h 2237474"/>
              <a:gd name="connsiteX187" fmla="*/ 2295469 w 12192000"/>
              <a:gd name="connsiteY187" fmla="*/ 1996659 h 2237474"/>
              <a:gd name="connsiteX188" fmla="*/ 2287219 w 12192000"/>
              <a:gd name="connsiteY188" fmla="*/ 1998750 h 2237474"/>
              <a:gd name="connsiteX189" fmla="*/ 2286948 w 12192000"/>
              <a:gd name="connsiteY189" fmla="*/ 1998596 h 2237474"/>
              <a:gd name="connsiteX190" fmla="*/ 2243069 w 12192000"/>
              <a:gd name="connsiteY190" fmla="*/ 2015111 h 2237474"/>
              <a:gd name="connsiteX191" fmla="*/ 2186609 w 12192000"/>
              <a:gd name="connsiteY191" fmla="*/ 2008263 h 2237474"/>
              <a:gd name="connsiteX192" fmla="*/ 2164831 w 12192000"/>
              <a:gd name="connsiteY192" fmla="*/ 2010143 h 2237474"/>
              <a:gd name="connsiteX193" fmla="*/ 2152836 w 12192000"/>
              <a:gd name="connsiteY193" fmla="*/ 2010048 h 2237474"/>
              <a:gd name="connsiteX194" fmla="*/ 2117102 w 12192000"/>
              <a:gd name="connsiteY194" fmla="*/ 2023004 h 2237474"/>
              <a:gd name="connsiteX195" fmla="*/ 2111935 w 12192000"/>
              <a:gd name="connsiteY195" fmla="*/ 2023163 h 2237474"/>
              <a:gd name="connsiteX196" fmla="*/ 2089991 w 12192000"/>
              <a:gd name="connsiteY196" fmla="*/ 2034193 h 2237474"/>
              <a:gd name="connsiteX197" fmla="*/ 2058061 w 12192000"/>
              <a:gd name="connsiteY197" fmla="*/ 2047942 h 2237474"/>
              <a:gd name="connsiteX198" fmla="*/ 2055737 w 12192000"/>
              <a:gd name="connsiteY198" fmla="*/ 2047704 h 2237474"/>
              <a:gd name="connsiteX199" fmla="*/ 2042244 w 12192000"/>
              <a:gd name="connsiteY199" fmla="*/ 2055560 h 2237474"/>
              <a:gd name="connsiteX200" fmla="*/ 1976224 w 12192000"/>
              <a:gd name="connsiteY200" fmla="*/ 2074257 h 2237474"/>
              <a:gd name="connsiteX201" fmla="*/ 1877728 w 12192000"/>
              <a:gd name="connsiteY201" fmla="*/ 2101004 h 2237474"/>
              <a:gd name="connsiteX202" fmla="*/ 1759056 w 12192000"/>
              <a:gd name="connsiteY202" fmla="*/ 2125608 h 2237474"/>
              <a:gd name="connsiteX203" fmla="*/ 1637948 w 12192000"/>
              <a:gd name="connsiteY203" fmla="*/ 2172597 h 2237474"/>
              <a:gd name="connsiteX204" fmla="*/ 1434549 w 12192000"/>
              <a:gd name="connsiteY204" fmla="*/ 2234522 h 2237474"/>
              <a:gd name="connsiteX205" fmla="*/ 1398481 w 12192000"/>
              <a:gd name="connsiteY205" fmla="*/ 2237074 h 2237474"/>
              <a:gd name="connsiteX206" fmla="*/ 1398407 w 12192000"/>
              <a:gd name="connsiteY206" fmla="*/ 2237095 h 2237474"/>
              <a:gd name="connsiteX207" fmla="*/ 1370962 w 12192000"/>
              <a:gd name="connsiteY207" fmla="*/ 2237474 h 2237474"/>
              <a:gd name="connsiteX208" fmla="*/ 1356367 w 12192000"/>
              <a:gd name="connsiteY208" fmla="*/ 2235089 h 2237474"/>
              <a:gd name="connsiteX209" fmla="*/ 1324828 w 12192000"/>
              <a:gd name="connsiteY209" fmla="*/ 2231968 h 2237474"/>
              <a:gd name="connsiteX210" fmla="*/ 1297744 w 12192000"/>
              <a:gd name="connsiteY210" fmla="*/ 2235849 h 2237474"/>
              <a:gd name="connsiteX211" fmla="*/ 1286236 w 12192000"/>
              <a:gd name="connsiteY211" fmla="*/ 2233135 h 2237474"/>
              <a:gd name="connsiteX212" fmla="*/ 1283504 w 12192000"/>
              <a:gd name="connsiteY212" fmla="*/ 2233797 h 2237474"/>
              <a:gd name="connsiteX213" fmla="*/ 1279765 w 12192000"/>
              <a:gd name="connsiteY213" fmla="*/ 2229639 h 2237474"/>
              <a:gd name="connsiteX214" fmla="*/ 1195347 w 12192000"/>
              <a:gd name="connsiteY214" fmla="*/ 2212354 h 2237474"/>
              <a:gd name="connsiteX215" fmla="*/ 970251 w 12192000"/>
              <a:gd name="connsiteY215" fmla="*/ 2221029 h 2237474"/>
              <a:gd name="connsiteX216" fmla="*/ 812914 w 12192000"/>
              <a:gd name="connsiteY216" fmla="*/ 2202752 h 2237474"/>
              <a:gd name="connsiteX217" fmla="*/ 800195 w 12192000"/>
              <a:gd name="connsiteY217" fmla="*/ 2209407 h 2237474"/>
              <a:gd name="connsiteX218" fmla="*/ 784978 w 12192000"/>
              <a:gd name="connsiteY218" fmla="*/ 2212360 h 2237474"/>
              <a:gd name="connsiteX219" fmla="*/ 681987 w 12192000"/>
              <a:gd name="connsiteY219" fmla="*/ 2216757 h 2237474"/>
              <a:gd name="connsiteX220" fmla="*/ 669923 w 12192000"/>
              <a:gd name="connsiteY220" fmla="*/ 2211682 h 2237474"/>
              <a:gd name="connsiteX221" fmla="*/ 648680 w 12192000"/>
              <a:gd name="connsiteY221" fmla="*/ 2206229 h 2237474"/>
              <a:gd name="connsiteX222" fmla="*/ 597225 w 12192000"/>
              <a:gd name="connsiteY222" fmla="*/ 2180999 h 2237474"/>
              <a:gd name="connsiteX223" fmla="*/ 558449 w 12192000"/>
              <a:gd name="connsiteY223" fmla="*/ 2182346 h 2237474"/>
              <a:gd name="connsiteX224" fmla="*/ 550517 w 12192000"/>
              <a:gd name="connsiteY224" fmla="*/ 2182060 h 2237474"/>
              <a:gd name="connsiteX225" fmla="*/ 550309 w 12192000"/>
              <a:gd name="connsiteY225" fmla="*/ 2181825 h 2237474"/>
              <a:gd name="connsiteX226" fmla="*/ 541836 w 12192000"/>
              <a:gd name="connsiteY226" fmla="*/ 2181063 h 2237474"/>
              <a:gd name="connsiteX227" fmla="*/ 536057 w 12192000"/>
              <a:gd name="connsiteY227" fmla="*/ 2181537 h 2237474"/>
              <a:gd name="connsiteX228" fmla="*/ 520671 w 12192000"/>
              <a:gd name="connsiteY228" fmla="*/ 2180980 h 2237474"/>
              <a:gd name="connsiteX229" fmla="*/ 515024 w 12192000"/>
              <a:gd name="connsiteY229" fmla="*/ 2179258 h 2237474"/>
              <a:gd name="connsiteX230" fmla="*/ 512278 w 12192000"/>
              <a:gd name="connsiteY230" fmla="*/ 2176369 h 2237474"/>
              <a:gd name="connsiteX231" fmla="*/ 480419 w 12192000"/>
              <a:gd name="connsiteY231" fmla="*/ 2167807 h 2237474"/>
              <a:gd name="connsiteX232" fmla="*/ 413835 w 12192000"/>
              <a:gd name="connsiteY232" fmla="*/ 2156783 h 2237474"/>
              <a:gd name="connsiteX233" fmla="*/ 376513 w 12192000"/>
              <a:gd name="connsiteY233" fmla="*/ 2154014 h 2237474"/>
              <a:gd name="connsiteX234" fmla="*/ 273386 w 12192000"/>
              <a:gd name="connsiteY234" fmla="*/ 2142551 h 2237474"/>
              <a:gd name="connsiteX235" fmla="*/ 169207 w 12192000"/>
              <a:gd name="connsiteY235" fmla="*/ 2128100 h 2237474"/>
              <a:gd name="connsiteX236" fmla="*/ 93149 w 12192000"/>
              <a:gd name="connsiteY236" fmla="*/ 2105324 h 2237474"/>
              <a:gd name="connsiteX237" fmla="*/ 88109 w 12192000"/>
              <a:gd name="connsiteY237" fmla="*/ 2106704 h 2237474"/>
              <a:gd name="connsiteX238" fmla="*/ 80022 w 12192000"/>
              <a:gd name="connsiteY238" fmla="*/ 2107254 h 2237474"/>
              <a:gd name="connsiteX239" fmla="*/ 79717 w 12192000"/>
              <a:gd name="connsiteY239" fmla="*/ 2107046 h 2237474"/>
              <a:gd name="connsiteX240" fmla="*/ 72352 w 12192000"/>
              <a:gd name="connsiteY240" fmla="*/ 2107991 h 2237474"/>
              <a:gd name="connsiteX241" fmla="*/ 37645 w 12192000"/>
              <a:gd name="connsiteY241" fmla="*/ 2115401 h 2237474"/>
              <a:gd name="connsiteX242" fmla="*/ 4572 w 12192000"/>
              <a:gd name="connsiteY242" fmla="*/ 2111091 h 2237474"/>
              <a:gd name="connsiteX243" fmla="*/ 0 w 12192000"/>
              <a:gd name="connsiteY243" fmla="*/ 2110468 h 2237474"/>
              <a:gd name="connsiteX244" fmla="*/ 0 w 12192000"/>
              <a:gd name="connsiteY2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45504 w 12192000"/>
              <a:gd name="connsiteY134" fmla="*/ 1787606 h 2237474"/>
              <a:gd name="connsiteX135" fmla="*/ 4611738 w 12192000"/>
              <a:gd name="connsiteY135" fmla="*/ 1776964 h 2237474"/>
              <a:gd name="connsiteX136" fmla="*/ 4560070 w 12192000"/>
              <a:gd name="connsiteY136" fmla="*/ 1785640 h 2237474"/>
              <a:gd name="connsiteX137" fmla="*/ 4536503 w 12192000"/>
              <a:gd name="connsiteY137" fmla="*/ 1785334 h 2237474"/>
              <a:gd name="connsiteX138" fmla="*/ 4513724 w 12192000"/>
              <a:gd name="connsiteY138" fmla="*/ 1791996 h 2237474"/>
              <a:gd name="connsiteX139" fmla="*/ 4459810 w 12192000"/>
              <a:gd name="connsiteY139" fmla="*/ 1797886 h 2237474"/>
              <a:gd name="connsiteX140" fmla="*/ 4379064 w 12192000"/>
              <a:gd name="connsiteY140" fmla="*/ 1817177 h 2237474"/>
              <a:gd name="connsiteX141" fmla="*/ 4319209 w 12192000"/>
              <a:gd name="connsiteY141" fmla="*/ 1834833 h 2237474"/>
              <a:gd name="connsiteX142" fmla="*/ 4306907 w 12192000"/>
              <a:gd name="connsiteY142" fmla="*/ 1841641 h 2237474"/>
              <a:gd name="connsiteX143" fmla="*/ 4290981 w 12192000"/>
              <a:gd name="connsiteY143" fmla="*/ 1839677 h 2237474"/>
              <a:gd name="connsiteX144" fmla="*/ 4285792 w 12192000"/>
              <a:gd name="connsiteY144" fmla="*/ 1836231 h 2237474"/>
              <a:gd name="connsiteX145" fmla="*/ 4238372 w 12192000"/>
              <a:gd name="connsiteY145" fmla="*/ 1851480 h 2237474"/>
              <a:gd name="connsiteX146" fmla="*/ 4232517 w 12192000"/>
              <a:gd name="connsiteY146" fmla="*/ 1852567 h 2237474"/>
              <a:gd name="connsiteX147" fmla="*/ 4191732 w 12192000"/>
              <a:gd name="connsiteY147" fmla="*/ 1857328 h 2237474"/>
              <a:gd name="connsiteX148" fmla="*/ 4065532 w 12192000"/>
              <a:gd name="connsiteY148" fmla="*/ 1855477 h 2237474"/>
              <a:gd name="connsiteX149" fmla="*/ 4028460 w 12192000"/>
              <a:gd name="connsiteY149" fmla="*/ 1855137 h 2237474"/>
              <a:gd name="connsiteX150" fmla="*/ 4002267 w 12192000"/>
              <a:gd name="connsiteY150" fmla="*/ 1852352 h 2237474"/>
              <a:gd name="connsiteX151" fmla="*/ 3931396 w 12192000"/>
              <a:gd name="connsiteY151" fmla="*/ 1858915 h 2237474"/>
              <a:gd name="connsiteX152" fmla="*/ 3812162 w 12192000"/>
              <a:gd name="connsiteY152" fmla="*/ 1875501 h 2237474"/>
              <a:gd name="connsiteX153" fmla="*/ 3767672 w 12192000"/>
              <a:gd name="connsiteY153" fmla="*/ 1874600 h 2237474"/>
              <a:gd name="connsiteX154" fmla="*/ 3764741 w 12192000"/>
              <a:gd name="connsiteY154" fmla="*/ 1869433 h 2237474"/>
              <a:gd name="connsiteX155" fmla="*/ 3751332 w 12192000"/>
              <a:gd name="connsiteY155" fmla="*/ 1869854 h 2237474"/>
              <a:gd name="connsiteX156" fmla="*/ 3748155 w 12192000"/>
              <a:gd name="connsiteY156" fmla="*/ 1868903 h 2237474"/>
              <a:gd name="connsiteX157" fmla="*/ 3729530 w 12192000"/>
              <a:gd name="connsiteY157" fmla="*/ 1864513 h 2237474"/>
              <a:gd name="connsiteX158" fmla="*/ 3680177 w 12192000"/>
              <a:gd name="connsiteY158" fmla="*/ 1881552 h 2237474"/>
              <a:gd name="connsiteX159" fmla="*/ 3567259 w 12192000"/>
              <a:gd name="connsiteY159" fmla="*/ 1893482 h 2237474"/>
              <a:gd name="connsiteX160" fmla="*/ 3405770 w 12192000"/>
              <a:gd name="connsiteY160" fmla="*/ 1904591 h 2237474"/>
              <a:gd name="connsiteX161" fmla="*/ 3280097 w 12192000"/>
              <a:gd name="connsiteY161" fmla="*/ 1919610 h 2237474"/>
              <a:gd name="connsiteX162" fmla="*/ 3123424 w 12192000"/>
              <a:gd name="connsiteY162" fmla="*/ 1952930 h 2237474"/>
              <a:gd name="connsiteX163" fmla="*/ 3009910 w 12192000"/>
              <a:gd name="connsiteY163" fmla="*/ 1957866 h 2237474"/>
              <a:gd name="connsiteX164" fmla="*/ 2995934 w 12192000"/>
              <a:gd name="connsiteY164" fmla="*/ 1967085 h 2237474"/>
              <a:gd name="connsiteX165" fmla="*/ 2980071 w 12192000"/>
              <a:gd name="connsiteY165" fmla="*/ 1972988 h 2237474"/>
              <a:gd name="connsiteX166" fmla="*/ 2978094 w 12192000"/>
              <a:gd name="connsiteY166" fmla="*/ 1972369 h 2237474"/>
              <a:gd name="connsiteX167" fmla="*/ 2942858 w 12192000"/>
              <a:gd name="connsiteY167" fmla="*/ 1981367 h 2237474"/>
              <a:gd name="connsiteX168" fmla="*/ 2875436 w 12192000"/>
              <a:gd name="connsiteY168" fmla="*/ 1996977 h 2237474"/>
              <a:gd name="connsiteX169" fmla="*/ 2874892 w 12192000"/>
              <a:gd name="connsiteY169" fmla="*/ 1996085 h 2237474"/>
              <a:gd name="connsiteX170" fmla="*/ 2864145 w 12192000"/>
              <a:gd name="connsiteY170" fmla="*/ 1994061 h 2237474"/>
              <a:gd name="connsiteX171" fmla="*/ 2843662 w 12192000"/>
              <a:gd name="connsiteY171" fmla="*/ 1992498 h 2237474"/>
              <a:gd name="connsiteX172" fmla="*/ 2796128 w 12192000"/>
              <a:gd name="connsiteY172" fmla="*/ 1976403 h 2237474"/>
              <a:gd name="connsiteX173" fmla="*/ 2756784 w 12192000"/>
              <a:gd name="connsiteY173" fmla="*/ 1985116 h 2237474"/>
              <a:gd name="connsiteX174" fmla="*/ 2748833 w 12192000"/>
              <a:gd name="connsiteY174" fmla="*/ 1986323 h 2237474"/>
              <a:gd name="connsiteX175" fmla="*/ 2748661 w 12192000"/>
              <a:gd name="connsiteY175" fmla="*/ 1986122 h 2237474"/>
              <a:gd name="connsiteX176" fmla="*/ 2740251 w 12192000"/>
              <a:gd name="connsiteY176" fmla="*/ 1986946 h 2237474"/>
              <a:gd name="connsiteX177" fmla="*/ 2718916 w 12192000"/>
              <a:gd name="connsiteY177" fmla="*/ 1990867 h 2237474"/>
              <a:gd name="connsiteX178" fmla="*/ 2713522 w 12192000"/>
              <a:gd name="connsiteY178" fmla="*/ 1990173 h 2237474"/>
              <a:gd name="connsiteX179" fmla="*/ 2680597 w 12192000"/>
              <a:gd name="connsiteY179" fmla="*/ 1984996 h 2237474"/>
              <a:gd name="connsiteX180" fmla="*/ 2578178 w 12192000"/>
              <a:gd name="connsiteY180" fmla="*/ 1990531 h 2237474"/>
              <a:gd name="connsiteX181" fmla="*/ 2476147 w 12192000"/>
              <a:gd name="connsiteY181" fmla="*/ 1998305 h 2237474"/>
              <a:gd name="connsiteX182" fmla="*/ 2373568 w 12192000"/>
              <a:gd name="connsiteY182" fmla="*/ 2003219 h 2237474"/>
              <a:gd name="connsiteX183" fmla="*/ 2321399 w 12192000"/>
              <a:gd name="connsiteY183" fmla="*/ 1989467 h 2237474"/>
              <a:gd name="connsiteX184" fmla="*/ 2315525 w 12192000"/>
              <a:gd name="connsiteY184" fmla="*/ 1989708 h 2237474"/>
              <a:gd name="connsiteX185" fmla="*/ 2300792 w 12192000"/>
              <a:gd name="connsiteY185" fmla="*/ 1994290 h 2237474"/>
              <a:gd name="connsiteX186" fmla="*/ 2295469 w 12192000"/>
              <a:gd name="connsiteY186" fmla="*/ 1996659 h 2237474"/>
              <a:gd name="connsiteX187" fmla="*/ 2287219 w 12192000"/>
              <a:gd name="connsiteY187" fmla="*/ 1998750 h 2237474"/>
              <a:gd name="connsiteX188" fmla="*/ 2286948 w 12192000"/>
              <a:gd name="connsiteY188" fmla="*/ 1998596 h 2237474"/>
              <a:gd name="connsiteX189" fmla="*/ 2243069 w 12192000"/>
              <a:gd name="connsiteY189" fmla="*/ 2015111 h 2237474"/>
              <a:gd name="connsiteX190" fmla="*/ 2186609 w 12192000"/>
              <a:gd name="connsiteY190" fmla="*/ 2008263 h 2237474"/>
              <a:gd name="connsiteX191" fmla="*/ 2164831 w 12192000"/>
              <a:gd name="connsiteY191" fmla="*/ 2010143 h 2237474"/>
              <a:gd name="connsiteX192" fmla="*/ 2152836 w 12192000"/>
              <a:gd name="connsiteY192" fmla="*/ 2010048 h 2237474"/>
              <a:gd name="connsiteX193" fmla="*/ 2117102 w 12192000"/>
              <a:gd name="connsiteY193" fmla="*/ 2023004 h 2237474"/>
              <a:gd name="connsiteX194" fmla="*/ 2111935 w 12192000"/>
              <a:gd name="connsiteY194" fmla="*/ 2023163 h 2237474"/>
              <a:gd name="connsiteX195" fmla="*/ 2089991 w 12192000"/>
              <a:gd name="connsiteY195" fmla="*/ 2034193 h 2237474"/>
              <a:gd name="connsiteX196" fmla="*/ 2058061 w 12192000"/>
              <a:gd name="connsiteY196" fmla="*/ 2047942 h 2237474"/>
              <a:gd name="connsiteX197" fmla="*/ 2055737 w 12192000"/>
              <a:gd name="connsiteY197" fmla="*/ 2047704 h 2237474"/>
              <a:gd name="connsiteX198" fmla="*/ 2042244 w 12192000"/>
              <a:gd name="connsiteY198" fmla="*/ 2055560 h 2237474"/>
              <a:gd name="connsiteX199" fmla="*/ 1976224 w 12192000"/>
              <a:gd name="connsiteY199" fmla="*/ 2074257 h 2237474"/>
              <a:gd name="connsiteX200" fmla="*/ 1877728 w 12192000"/>
              <a:gd name="connsiteY200" fmla="*/ 2101004 h 2237474"/>
              <a:gd name="connsiteX201" fmla="*/ 1759056 w 12192000"/>
              <a:gd name="connsiteY201" fmla="*/ 2125608 h 2237474"/>
              <a:gd name="connsiteX202" fmla="*/ 1637948 w 12192000"/>
              <a:gd name="connsiteY202" fmla="*/ 2172597 h 2237474"/>
              <a:gd name="connsiteX203" fmla="*/ 1434549 w 12192000"/>
              <a:gd name="connsiteY203" fmla="*/ 2234522 h 2237474"/>
              <a:gd name="connsiteX204" fmla="*/ 1398481 w 12192000"/>
              <a:gd name="connsiteY204" fmla="*/ 2237074 h 2237474"/>
              <a:gd name="connsiteX205" fmla="*/ 1398407 w 12192000"/>
              <a:gd name="connsiteY205" fmla="*/ 2237095 h 2237474"/>
              <a:gd name="connsiteX206" fmla="*/ 1370962 w 12192000"/>
              <a:gd name="connsiteY206" fmla="*/ 2237474 h 2237474"/>
              <a:gd name="connsiteX207" fmla="*/ 1356367 w 12192000"/>
              <a:gd name="connsiteY207" fmla="*/ 2235089 h 2237474"/>
              <a:gd name="connsiteX208" fmla="*/ 1324828 w 12192000"/>
              <a:gd name="connsiteY208" fmla="*/ 2231968 h 2237474"/>
              <a:gd name="connsiteX209" fmla="*/ 1297744 w 12192000"/>
              <a:gd name="connsiteY209" fmla="*/ 2235849 h 2237474"/>
              <a:gd name="connsiteX210" fmla="*/ 1286236 w 12192000"/>
              <a:gd name="connsiteY210" fmla="*/ 2233135 h 2237474"/>
              <a:gd name="connsiteX211" fmla="*/ 1283504 w 12192000"/>
              <a:gd name="connsiteY211" fmla="*/ 2233797 h 2237474"/>
              <a:gd name="connsiteX212" fmla="*/ 1279765 w 12192000"/>
              <a:gd name="connsiteY212" fmla="*/ 2229639 h 2237474"/>
              <a:gd name="connsiteX213" fmla="*/ 1195347 w 12192000"/>
              <a:gd name="connsiteY213" fmla="*/ 2212354 h 2237474"/>
              <a:gd name="connsiteX214" fmla="*/ 970251 w 12192000"/>
              <a:gd name="connsiteY214" fmla="*/ 2221029 h 2237474"/>
              <a:gd name="connsiteX215" fmla="*/ 812914 w 12192000"/>
              <a:gd name="connsiteY215" fmla="*/ 2202752 h 2237474"/>
              <a:gd name="connsiteX216" fmla="*/ 800195 w 12192000"/>
              <a:gd name="connsiteY216" fmla="*/ 2209407 h 2237474"/>
              <a:gd name="connsiteX217" fmla="*/ 784978 w 12192000"/>
              <a:gd name="connsiteY217" fmla="*/ 2212360 h 2237474"/>
              <a:gd name="connsiteX218" fmla="*/ 681987 w 12192000"/>
              <a:gd name="connsiteY218" fmla="*/ 2216757 h 2237474"/>
              <a:gd name="connsiteX219" fmla="*/ 669923 w 12192000"/>
              <a:gd name="connsiteY219" fmla="*/ 2211682 h 2237474"/>
              <a:gd name="connsiteX220" fmla="*/ 648680 w 12192000"/>
              <a:gd name="connsiteY220" fmla="*/ 2206229 h 2237474"/>
              <a:gd name="connsiteX221" fmla="*/ 597225 w 12192000"/>
              <a:gd name="connsiteY221" fmla="*/ 2180999 h 2237474"/>
              <a:gd name="connsiteX222" fmla="*/ 558449 w 12192000"/>
              <a:gd name="connsiteY222" fmla="*/ 2182346 h 2237474"/>
              <a:gd name="connsiteX223" fmla="*/ 550517 w 12192000"/>
              <a:gd name="connsiteY223" fmla="*/ 2182060 h 2237474"/>
              <a:gd name="connsiteX224" fmla="*/ 550309 w 12192000"/>
              <a:gd name="connsiteY224" fmla="*/ 2181825 h 2237474"/>
              <a:gd name="connsiteX225" fmla="*/ 541836 w 12192000"/>
              <a:gd name="connsiteY225" fmla="*/ 2181063 h 2237474"/>
              <a:gd name="connsiteX226" fmla="*/ 536057 w 12192000"/>
              <a:gd name="connsiteY226" fmla="*/ 2181537 h 2237474"/>
              <a:gd name="connsiteX227" fmla="*/ 520671 w 12192000"/>
              <a:gd name="connsiteY227" fmla="*/ 2180980 h 2237474"/>
              <a:gd name="connsiteX228" fmla="*/ 515024 w 12192000"/>
              <a:gd name="connsiteY228" fmla="*/ 2179258 h 2237474"/>
              <a:gd name="connsiteX229" fmla="*/ 512278 w 12192000"/>
              <a:gd name="connsiteY229" fmla="*/ 2176369 h 2237474"/>
              <a:gd name="connsiteX230" fmla="*/ 480419 w 12192000"/>
              <a:gd name="connsiteY230" fmla="*/ 2167807 h 2237474"/>
              <a:gd name="connsiteX231" fmla="*/ 413835 w 12192000"/>
              <a:gd name="connsiteY231" fmla="*/ 2156783 h 2237474"/>
              <a:gd name="connsiteX232" fmla="*/ 376513 w 12192000"/>
              <a:gd name="connsiteY232" fmla="*/ 2154014 h 2237474"/>
              <a:gd name="connsiteX233" fmla="*/ 273386 w 12192000"/>
              <a:gd name="connsiteY233" fmla="*/ 2142551 h 2237474"/>
              <a:gd name="connsiteX234" fmla="*/ 169207 w 12192000"/>
              <a:gd name="connsiteY234" fmla="*/ 2128100 h 2237474"/>
              <a:gd name="connsiteX235" fmla="*/ 93149 w 12192000"/>
              <a:gd name="connsiteY235" fmla="*/ 2105324 h 2237474"/>
              <a:gd name="connsiteX236" fmla="*/ 88109 w 12192000"/>
              <a:gd name="connsiteY236" fmla="*/ 2106704 h 2237474"/>
              <a:gd name="connsiteX237" fmla="*/ 80022 w 12192000"/>
              <a:gd name="connsiteY237" fmla="*/ 2107254 h 2237474"/>
              <a:gd name="connsiteX238" fmla="*/ 79717 w 12192000"/>
              <a:gd name="connsiteY238" fmla="*/ 2107046 h 2237474"/>
              <a:gd name="connsiteX239" fmla="*/ 72352 w 12192000"/>
              <a:gd name="connsiteY239" fmla="*/ 2107991 h 2237474"/>
              <a:gd name="connsiteX240" fmla="*/ 37645 w 12192000"/>
              <a:gd name="connsiteY240" fmla="*/ 2115401 h 2237474"/>
              <a:gd name="connsiteX241" fmla="*/ 4572 w 12192000"/>
              <a:gd name="connsiteY241" fmla="*/ 2111091 h 2237474"/>
              <a:gd name="connsiteX242" fmla="*/ 0 w 12192000"/>
              <a:gd name="connsiteY242" fmla="*/ 2110468 h 2237474"/>
              <a:gd name="connsiteX243" fmla="*/ 0 w 12192000"/>
              <a:gd name="connsiteY2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47449 w 12192000"/>
              <a:gd name="connsiteY133" fmla="*/ 1793181 h 2237474"/>
              <a:gd name="connsiteX134" fmla="*/ 4611738 w 12192000"/>
              <a:gd name="connsiteY134" fmla="*/ 1776964 h 2237474"/>
              <a:gd name="connsiteX135" fmla="*/ 4560070 w 12192000"/>
              <a:gd name="connsiteY135" fmla="*/ 1785640 h 2237474"/>
              <a:gd name="connsiteX136" fmla="*/ 4536503 w 12192000"/>
              <a:gd name="connsiteY136" fmla="*/ 1785334 h 2237474"/>
              <a:gd name="connsiteX137" fmla="*/ 4513724 w 12192000"/>
              <a:gd name="connsiteY137" fmla="*/ 1791996 h 2237474"/>
              <a:gd name="connsiteX138" fmla="*/ 4459810 w 12192000"/>
              <a:gd name="connsiteY138" fmla="*/ 1797886 h 2237474"/>
              <a:gd name="connsiteX139" fmla="*/ 4379064 w 12192000"/>
              <a:gd name="connsiteY139" fmla="*/ 1817177 h 2237474"/>
              <a:gd name="connsiteX140" fmla="*/ 4319209 w 12192000"/>
              <a:gd name="connsiteY140" fmla="*/ 1834833 h 2237474"/>
              <a:gd name="connsiteX141" fmla="*/ 4306907 w 12192000"/>
              <a:gd name="connsiteY141" fmla="*/ 1841641 h 2237474"/>
              <a:gd name="connsiteX142" fmla="*/ 4290981 w 12192000"/>
              <a:gd name="connsiteY142" fmla="*/ 1839677 h 2237474"/>
              <a:gd name="connsiteX143" fmla="*/ 4285792 w 12192000"/>
              <a:gd name="connsiteY143" fmla="*/ 1836231 h 2237474"/>
              <a:gd name="connsiteX144" fmla="*/ 4238372 w 12192000"/>
              <a:gd name="connsiteY144" fmla="*/ 1851480 h 2237474"/>
              <a:gd name="connsiteX145" fmla="*/ 4232517 w 12192000"/>
              <a:gd name="connsiteY145" fmla="*/ 1852567 h 2237474"/>
              <a:gd name="connsiteX146" fmla="*/ 4191732 w 12192000"/>
              <a:gd name="connsiteY146" fmla="*/ 1857328 h 2237474"/>
              <a:gd name="connsiteX147" fmla="*/ 4065532 w 12192000"/>
              <a:gd name="connsiteY147" fmla="*/ 1855477 h 2237474"/>
              <a:gd name="connsiteX148" fmla="*/ 4028460 w 12192000"/>
              <a:gd name="connsiteY148" fmla="*/ 1855137 h 2237474"/>
              <a:gd name="connsiteX149" fmla="*/ 4002267 w 12192000"/>
              <a:gd name="connsiteY149" fmla="*/ 1852352 h 2237474"/>
              <a:gd name="connsiteX150" fmla="*/ 3931396 w 12192000"/>
              <a:gd name="connsiteY150" fmla="*/ 1858915 h 2237474"/>
              <a:gd name="connsiteX151" fmla="*/ 3812162 w 12192000"/>
              <a:gd name="connsiteY151" fmla="*/ 1875501 h 2237474"/>
              <a:gd name="connsiteX152" fmla="*/ 3767672 w 12192000"/>
              <a:gd name="connsiteY152" fmla="*/ 1874600 h 2237474"/>
              <a:gd name="connsiteX153" fmla="*/ 3764741 w 12192000"/>
              <a:gd name="connsiteY153" fmla="*/ 1869433 h 2237474"/>
              <a:gd name="connsiteX154" fmla="*/ 3751332 w 12192000"/>
              <a:gd name="connsiteY154" fmla="*/ 1869854 h 2237474"/>
              <a:gd name="connsiteX155" fmla="*/ 3748155 w 12192000"/>
              <a:gd name="connsiteY155" fmla="*/ 1868903 h 2237474"/>
              <a:gd name="connsiteX156" fmla="*/ 3729530 w 12192000"/>
              <a:gd name="connsiteY156" fmla="*/ 1864513 h 2237474"/>
              <a:gd name="connsiteX157" fmla="*/ 3680177 w 12192000"/>
              <a:gd name="connsiteY157" fmla="*/ 1881552 h 2237474"/>
              <a:gd name="connsiteX158" fmla="*/ 3567259 w 12192000"/>
              <a:gd name="connsiteY158" fmla="*/ 1893482 h 2237474"/>
              <a:gd name="connsiteX159" fmla="*/ 3405770 w 12192000"/>
              <a:gd name="connsiteY159" fmla="*/ 1904591 h 2237474"/>
              <a:gd name="connsiteX160" fmla="*/ 3280097 w 12192000"/>
              <a:gd name="connsiteY160" fmla="*/ 1919610 h 2237474"/>
              <a:gd name="connsiteX161" fmla="*/ 3123424 w 12192000"/>
              <a:gd name="connsiteY161" fmla="*/ 1952930 h 2237474"/>
              <a:gd name="connsiteX162" fmla="*/ 3009910 w 12192000"/>
              <a:gd name="connsiteY162" fmla="*/ 1957866 h 2237474"/>
              <a:gd name="connsiteX163" fmla="*/ 2995934 w 12192000"/>
              <a:gd name="connsiteY163" fmla="*/ 1967085 h 2237474"/>
              <a:gd name="connsiteX164" fmla="*/ 2980071 w 12192000"/>
              <a:gd name="connsiteY164" fmla="*/ 1972988 h 2237474"/>
              <a:gd name="connsiteX165" fmla="*/ 2978094 w 12192000"/>
              <a:gd name="connsiteY165" fmla="*/ 1972369 h 2237474"/>
              <a:gd name="connsiteX166" fmla="*/ 2942858 w 12192000"/>
              <a:gd name="connsiteY166" fmla="*/ 1981367 h 2237474"/>
              <a:gd name="connsiteX167" fmla="*/ 2875436 w 12192000"/>
              <a:gd name="connsiteY167" fmla="*/ 1996977 h 2237474"/>
              <a:gd name="connsiteX168" fmla="*/ 2874892 w 12192000"/>
              <a:gd name="connsiteY168" fmla="*/ 1996085 h 2237474"/>
              <a:gd name="connsiteX169" fmla="*/ 2864145 w 12192000"/>
              <a:gd name="connsiteY169" fmla="*/ 1994061 h 2237474"/>
              <a:gd name="connsiteX170" fmla="*/ 2843662 w 12192000"/>
              <a:gd name="connsiteY170" fmla="*/ 1992498 h 2237474"/>
              <a:gd name="connsiteX171" fmla="*/ 2796128 w 12192000"/>
              <a:gd name="connsiteY171" fmla="*/ 1976403 h 2237474"/>
              <a:gd name="connsiteX172" fmla="*/ 2756784 w 12192000"/>
              <a:gd name="connsiteY172" fmla="*/ 1985116 h 2237474"/>
              <a:gd name="connsiteX173" fmla="*/ 2748833 w 12192000"/>
              <a:gd name="connsiteY173" fmla="*/ 1986323 h 2237474"/>
              <a:gd name="connsiteX174" fmla="*/ 2748661 w 12192000"/>
              <a:gd name="connsiteY174" fmla="*/ 1986122 h 2237474"/>
              <a:gd name="connsiteX175" fmla="*/ 2740251 w 12192000"/>
              <a:gd name="connsiteY175" fmla="*/ 1986946 h 2237474"/>
              <a:gd name="connsiteX176" fmla="*/ 2718916 w 12192000"/>
              <a:gd name="connsiteY176" fmla="*/ 1990867 h 2237474"/>
              <a:gd name="connsiteX177" fmla="*/ 2713522 w 12192000"/>
              <a:gd name="connsiteY177" fmla="*/ 1990173 h 2237474"/>
              <a:gd name="connsiteX178" fmla="*/ 2680597 w 12192000"/>
              <a:gd name="connsiteY178" fmla="*/ 1984996 h 2237474"/>
              <a:gd name="connsiteX179" fmla="*/ 2578178 w 12192000"/>
              <a:gd name="connsiteY179" fmla="*/ 1990531 h 2237474"/>
              <a:gd name="connsiteX180" fmla="*/ 2476147 w 12192000"/>
              <a:gd name="connsiteY180" fmla="*/ 1998305 h 2237474"/>
              <a:gd name="connsiteX181" fmla="*/ 2373568 w 12192000"/>
              <a:gd name="connsiteY181" fmla="*/ 2003219 h 2237474"/>
              <a:gd name="connsiteX182" fmla="*/ 2321399 w 12192000"/>
              <a:gd name="connsiteY182" fmla="*/ 1989467 h 2237474"/>
              <a:gd name="connsiteX183" fmla="*/ 2315525 w 12192000"/>
              <a:gd name="connsiteY183" fmla="*/ 1989708 h 2237474"/>
              <a:gd name="connsiteX184" fmla="*/ 2300792 w 12192000"/>
              <a:gd name="connsiteY184" fmla="*/ 1994290 h 2237474"/>
              <a:gd name="connsiteX185" fmla="*/ 2295469 w 12192000"/>
              <a:gd name="connsiteY185" fmla="*/ 1996659 h 2237474"/>
              <a:gd name="connsiteX186" fmla="*/ 2287219 w 12192000"/>
              <a:gd name="connsiteY186" fmla="*/ 1998750 h 2237474"/>
              <a:gd name="connsiteX187" fmla="*/ 2286948 w 12192000"/>
              <a:gd name="connsiteY187" fmla="*/ 1998596 h 2237474"/>
              <a:gd name="connsiteX188" fmla="*/ 2243069 w 12192000"/>
              <a:gd name="connsiteY188" fmla="*/ 2015111 h 2237474"/>
              <a:gd name="connsiteX189" fmla="*/ 2186609 w 12192000"/>
              <a:gd name="connsiteY189" fmla="*/ 2008263 h 2237474"/>
              <a:gd name="connsiteX190" fmla="*/ 2164831 w 12192000"/>
              <a:gd name="connsiteY190" fmla="*/ 2010143 h 2237474"/>
              <a:gd name="connsiteX191" fmla="*/ 2152836 w 12192000"/>
              <a:gd name="connsiteY191" fmla="*/ 2010048 h 2237474"/>
              <a:gd name="connsiteX192" fmla="*/ 2117102 w 12192000"/>
              <a:gd name="connsiteY192" fmla="*/ 2023004 h 2237474"/>
              <a:gd name="connsiteX193" fmla="*/ 2111935 w 12192000"/>
              <a:gd name="connsiteY193" fmla="*/ 2023163 h 2237474"/>
              <a:gd name="connsiteX194" fmla="*/ 2089991 w 12192000"/>
              <a:gd name="connsiteY194" fmla="*/ 2034193 h 2237474"/>
              <a:gd name="connsiteX195" fmla="*/ 2058061 w 12192000"/>
              <a:gd name="connsiteY195" fmla="*/ 2047942 h 2237474"/>
              <a:gd name="connsiteX196" fmla="*/ 2055737 w 12192000"/>
              <a:gd name="connsiteY196" fmla="*/ 2047704 h 2237474"/>
              <a:gd name="connsiteX197" fmla="*/ 2042244 w 12192000"/>
              <a:gd name="connsiteY197" fmla="*/ 2055560 h 2237474"/>
              <a:gd name="connsiteX198" fmla="*/ 1976224 w 12192000"/>
              <a:gd name="connsiteY198" fmla="*/ 2074257 h 2237474"/>
              <a:gd name="connsiteX199" fmla="*/ 1877728 w 12192000"/>
              <a:gd name="connsiteY199" fmla="*/ 2101004 h 2237474"/>
              <a:gd name="connsiteX200" fmla="*/ 1759056 w 12192000"/>
              <a:gd name="connsiteY200" fmla="*/ 2125608 h 2237474"/>
              <a:gd name="connsiteX201" fmla="*/ 1637948 w 12192000"/>
              <a:gd name="connsiteY201" fmla="*/ 2172597 h 2237474"/>
              <a:gd name="connsiteX202" fmla="*/ 1434549 w 12192000"/>
              <a:gd name="connsiteY202" fmla="*/ 2234522 h 2237474"/>
              <a:gd name="connsiteX203" fmla="*/ 1398481 w 12192000"/>
              <a:gd name="connsiteY203" fmla="*/ 2237074 h 2237474"/>
              <a:gd name="connsiteX204" fmla="*/ 1398407 w 12192000"/>
              <a:gd name="connsiteY204" fmla="*/ 2237095 h 2237474"/>
              <a:gd name="connsiteX205" fmla="*/ 1370962 w 12192000"/>
              <a:gd name="connsiteY205" fmla="*/ 2237474 h 2237474"/>
              <a:gd name="connsiteX206" fmla="*/ 1356367 w 12192000"/>
              <a:gd name="connsiteY206" fmla="*/ 2235089 h 2237474"/>
              <a:gd name="connsiteX207" fmla="*/ 1324828 w 12192000"/>
              <a:gd name="connsiteY207" fmla="*/ 2231968 h 2237474"/>
              <a:gd name="connsiteX208" fmla="*/ 1297744 w 12192000"/>
              <a:gd name="connsiteY208" fmla="*/ 2235849 h 2237474"/>
              <a:gd name="connsiteX209" fmla="*/ 1286236 w 12192000"/>
              <a:gd name="connsiteY209" fmla="*/ 2233135 h 2237474"/>
              <a:gd name="connsiteX210" fmla="*/ 1283504 w 12192000"/>
              <a:gd name="connsiteY210" fmla="*/ 2233797 h 2237474"/>
              <a:gd name="connsiteX211" fmla="*/ 1279765 w 12192000"/>
              <a:gd name="connsiteY211" fmla="*/ 2229639 h 2237474"/>
              <a:gd name="connsiteX212" fmla="*/ 1195347 w 12192000"/>
              <a:gd name="connsiteY212" fmla="*/ 2212354 h 2237474"/>
              <a:gd name="connsiteX213" fmla="*/ 970251 w 12192000"/>
              <a:gd name="connsiteY213" fmla="*/ 2221029 h 2237474"/>
              <a:gd name="connsiteX214" fmla="*/ 812914 w 12192000"/>
              <a:gd name="connsiteY214" fmla="*/ 2202752 h 2237474"/>
              <a:gd name="connsiteX215" fmla="*/ 800195 w 12192000"/>
              <a:gd name="connsiteY215" fmla="*/ 2209407 h 2237474"/>
              <a:gd name="connsiteX216" fmla="*/ 784978 w 12192000"/>
              <a:gd name="connsiteY216" fmla="*/ 2212360 h 2237474"/>
              <a:gd name="connsiteX217" fmla="*/ 681987 w 12192000"/>
              <a:gd name="connsiteY217" fmla="*/ 2216757 h 2237474"/>
              <a:gd name="connsiteX218" fmla="*/ 669923 w 12192000"/>
              <a:gd name="connsiteY218" fmla="*/ 2211682 h 2237474"/>
              <a:gd name="connsiteX219" fmla="*/ 648680 w 12192000"/>
              <a:gd name="connsiteY219" fmla="*/ 2206229 h 2237474"/>
              <a:gd name="connsiteX220" fmla="*/ 597225 w 12192000"/>
              <a:gd name="connsiteY220" fmla="*/ 2180999 h 2237474"/>
              <a:gd name="connsiteX221" fmla="*/ 558449 w 12192000"/>
              <a:gd name="connsiteY221" fmla="*/ 2182346 h 2237474"/>
              <a:gd name="connsiteX222" fmla="*/ 550517 w 12192000"/>
              <a:gd name="connsiteY222" fmla="*/ 2182060 h 2237474"/>
              <a:gd name="connsiteX223" fmla="*/ 550309 w 12192000"/>
              <a:gd name="connsiteY223" fmla="*/ 2181825 h 2237474"/>
              <a:gd name="connsiteX224" fmla="*/ 541836 w 12192000"/>
              <a:gd name="connsiteY224" fmla="*/ 2181063 h 2237474"/>
              <a:gd name="connsiteX225" fmla="*/ 536057 w 12192000"/>
              <a:gd name="connsiteY225" fmla="*/ 2181537 h 2237474"/>
              <a:gd name="connsiteX226" fmla="*/ 520671 w 12192000"/>
              <a:gd name="connsiteY226" fmla="*/ 2180980 h 2237474"/>
              <a:gd name="connsiteX227" fmla="*/ 515024 w 12192000"/>
              <a:gd name="connsiteY227" fmla="*/ 2179258 h 2237474"/>
              <a:gd name="connsiteX228" fmla="*/ 512278 w 12192000"/>
              <a:gd name="connsiteY228" fmla="*/ 2176369 h 2237474"/>
              <a:gd name="connsiteX229" fmla="*/ 480419 w 12192000"/>
              <a:gd name="connsiteY229" fmla="*/ 2167807 h 2237474"/>
              <a:gd name="connsiteX230" fmla="*/ 413835 w 12192000"/>
              <a:gd name="connsiteY230" fmla="*/ 2156783 h 2237474"/>
              <a:gd name="connsiteX231" fmla="*/ 376513 w 12192000"/>
              <a:gd name="connsiteY231" fmla="*/ 2154014 h 2237474"/>
              <a:gd name="connsiteX232" fmla="*/ 273386 w 12192000"/>
              <a:gd name="connsiteY232" fmla="*/ 2142551 h 2237474"/>
              <a:gd name="connsiteX233" fmla="*/ 169207 w 12192000"/>
              <a:gd name="connsiteY233" fmla="*/ 2128100 h 2237474"/>
              <a:gd name="connsiteX234" fmla="*/ 93149 w 12192000"/>
              <a:gd name="connsiteY234" fmla="*/ 2105324 h 2237474"/>
              <a:gd name="connsiteX235" fmla="*/ 88109 w 12192000"/>
              <a:gd name="connsiteY235" fmla="*/ 2106704 h 2237474"/>
              <a:gd name="connsiteX236" fmla="*/ 80022 w 12192000"/>
              <a:gd name="connsiteY236" fmla="*/ 2107254 h 2237474"/>
              <a:gd name="connsiteX237" fmla="*/ 79717 w 12192000"/>
              <a:gd name="connsiteY237" fmla="*/ 2107046 h 2237474"/>
              <a:gd name="connsiteX238" fmla="*/ 72352 w 12192000"/>
              <a:gd name="connsiteY238" fmla="*/ 2107991 h 2237474"/>
              <a:gd name="connsiteX239" fmla="*/ 37645 w 12192000"/>
              <a:gd name="connsiteY239" fmla="*/ 2115401 h 2237474"/>
              <a:gd name="connsiteX240" fmla="*/ 4572 w 12192000"/>
              <a:gd name="connsiteY240" fmla="*/ 2111091 h 2237474"/>
              <a:gd name="connsiteX241" fmla="*/ 0 w 12192000"/>
              <a:gd name="connsiteY241" fmla="*/ 2110468 h 2237474"/>
              <a:gd name="connsiteX242" fmla="*/ 0 w 12192000"/>
              <a:gd name="connsiteY2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306907 w 12192000"/>
              <a:gd name="connsiteY140" fmla="*/ 1841641 h 2237474"/>
              <a:gd name="connsiteX141" fmla="*/ 4290981 w 12192000"/>
              <a:gd name="connsiteY141" fmla="*/ 1839677 h 2237474"/>
              <a:gd name="connsiteX142" fmla="*/ 4285792 w 12192000"/>
              <a:gd name="connsiteY142" fmla="*/ 1836231 h 2237474"/>
              <a:gd name="connsiteX143" fmla="*/ 4238372 w 12192000"/>
              <a:gd name="connsiteY143" fmla="*/ 1851480 h 2237474"/>
              <a:gd name="connsiteX144" fmla="*/ 4232517 w 12192000"/>
              <a:gd name="connsiteY144" fmla="*/ 1852567 h 2237474"/>
              <a:gd name="connsiteX145" fmla="*/ 4191732 w 12192000"/>
              <a:gd name="connsiteY145" fmla="*/ 1857328 h 2237474"/>
              <a:gd name="connsiteX146" fmla="*/ 4065532 w 12192000"/>
              <a:gd name="connsiteY146" fmla="*/ 1855477 h 2237474"/>
              <a:gd name="connsiteX147" fmla="*/ 4028460 w 12192000"/>
              <a:gd name="connsiteY147" fmla="*/ 1855137 h 2237474"/>
              <a:gd name="connsiteX148" fmla="*/ 4002267 w 12192000"/>
              <a:gd name="connsiteY148" fmla="*/ 1852352 h 2237474"/>
              <a:gd name="connsiteX149" fmla="*/ 3931396 w 12192000"/>
              <a:gd name="connsiteY149" fmla="*/ 1858915 h 2237474"/>
              <a:gd name="connsiteX150" fmla="*/ 3812162 w 12192000"/>
              <a:gd name="connsiteY150" fmla="*/ 1875501 h 2237474"/>
              <a:gd name="connsiteX151" fmla="*/ 3767672 w 12192000"/>
              <a:gd name="connsiteY151" fmla="*/ 1874600 h 2237474"/>
              <a:gd name="connsiteX152" fmla="*/ 3764741 w 12192000"/>
              <a:gd name="connsiteY152" fmla="*/ 1869433 h 2237474"/>
              <a:gd name="connsiteX153" fmla="*/ 3751332 w 12192000"/>
              <a:gd name="connsiteY153" fmla="*/ 1869854 h 2237474"/>
              <a:gd name="connsiteX154" fmla="*/ 3748155 w 12192000"/>
              <a:gd name="connsiteY154" fmla="*/ 1868903 h 2237474"/>
              <a:gd name="connsiteX155" fmla="*/ 3729530 w 12192000"/>
              <a:gd name="connsiteY155" fmla="*/ 1864513 h 2237474"/>
              <a:gd name="connsiteX156" fmla="*/ 3680177 w 12192000"/>
              <a:gd name="connsiteY156" fmla="*/ 1881552 h 2237474"/>
              <a:gd name="connsiteX157" fmla="*/ 3567259 w 12192000"/>
              <a:gd name="connsiteY157" fmla="*/ 1893482 h 2237474"/>
              <a:gd name="connsiteX158" fmla="*/ 3405770 w 12192000"/>
              <a:gd name="connsiteY158" fmla="*/ 1904591 h 2237474"/>
              <a:gd name="connsiteX159" fmla="*/ 3280097 w 12192000"/>
              <a:gd name="connsiteY159" fmla="*/ 1919610 h 2237474"/>
              <a:gd name="connsiteX160" fmla="*/ 3123424 w 12192000"/>
              <a:gd name="connsiteY160" fmla="*/ 1952930 h 2237474"/>
              <a:gd name="connsiteX161" fmla="*/ 3009910 w 12192000"/>
              <a:gd name="connsiteY161" fmla="*/ 1957866 h 2237474"/>
              <a:gd name="connsiteX162" fmla="*/ 2995934 w 12192000"/>
              <a:gd name="connsiteY162" fmla="*/ 1967085 h 2237474"/>
              <a:gd name="connsiteX163" fmla="*/ 2980071 w 12192000"/>
              <a:gd name="connsiteY163" fmla="*/ 1972988 h 2237474"/>
              <a:gd name="connsiteX164" fmla="*/ 2978094 w 12192000"/>
              <a:gd name="connsiteY164" fmla="*/ 1972369 h 2237474"/>
              <a:gd name="connsiteX165" fmla="*/ 2942858 w 12192000"/>
              <a:gd name="connsiteY165" fmla="*/ 1981367 h 2237474"/>
              <a:gd name="connsiteX166" fmla="*/ 2875436 w 12192000"/>
              <a:gd name="connsiteY166" fmla="*/ 1996977 h 2237474"/>
              <a:gd name="connsiteX167" fmla="*/ 2874892 w 12192000"/>
              <a:gd name="connsiteY167" fmla="*/ 1996085 h 2237474"/>
              <a:gd name="connsiteX168" fmla="*/ 2864145 w 12192000"/>
              <a:gd name="connsiteY168" fmla="*/ 1994061 h 2237474"/>
              <a:gd name="connsiteX169" fmla="*/ 2843662 w 12192000"/>
              <a:gd name="connsiteY169" fmla="*/ 1992498 h 2237474"/>
              <a:gd name="connsiteX170" fmla="*/ 2796128 w 12192000"/>
              <a:gd name="connsiteY170" fmla="*/ 1976403 h 2237474"/>
              <a:gd name="connsiteX171" fmla="*/ 2756784 w 12192000"/>
              <a:gd name="connsiteY171" fmla="*/ 1985116 h 2237474"/>
              <a:gd name="connsiteX172" fmla="*/ 2748833 w 12192000"/>
              <a:gd name="connsiteY172" fmla="*/ 1986323 h 2237474"/>
              <a:gd name="connsiteX173" fmla="*/ 2748661 w 12192000"/>
              <a:gd name="connsiteY173" fmla="*/ 1986122 h 2237474"/>
              <a:gd name="connsiteX174" fmla="*/ 2740251 w 12192000"/>
              <a:gd name="connsiteY174" fmla="*/ 1986946 h 2237474"/>
              <a:gd name="connsiteX175" fmla="*/ 2718916 w 12192000"/>
              <a:gd name="connsiteY175" fmla="*/ 1990867 h 2237474"/>
              <a:gd name="connsiteX176" fmla="*/ 2713522 w 12192000"/>
              <a:gd name="connsiteY176" fmla="*/ 1990173 h 2237474"/>
              <a:gd name="connsiteX177" fmla="*/ 2680597 w 12192000"/>
              <a:gd name="connsiteY177" fmla="*/ 1984996 h 2237474"/>
              <a:gd name="connsiteX178" fmla="*/ 2578178 w 12192000"/>
              <a:gd name="connsiteY178" fmla="*/ 1990531 h 2237474"/>
              <a:gd name="connsiteX179" fmla="*/ 2476147 w 12192000"/>
              <a:gd name="connsiteY179" fmla="*/ 1998305 h 2237474"/>
              <a:gd name="connsiteX180" fmla="*/ 2373568 w 12192000"/>
              <a:gd name="connsiteY180" fmla="*/ 2003219 h 2237474"/>
              <a:gd name="connsiteX181" fmla="*/ 2321399 w 12192000"/>
              <a:gd name="connsiteY181" fmla="*/ 1989467 h 2237474"/>
              <a:gd name="connsiteX182" fmla="*/ 2315525 w 12192000"/>
              <a:gd name="connsiteY182" fmla="*/ 1989708 h 2237474"/>
              <a:gd name="connsiteX183" fmla="*/ 2300792 w 12192000"/>
              <a:gd name="connsiteY183" fmla="*/ 1994290 h 2237474"/>
              <a:gd name="connsiteX184" fmla="*/ 2295469 w 12192000"/>
              <a:gd name="connsiteY184" fmla="*/ 1996659 h 2237474"/>
              <a:gd name="connsiteX185" fmla="*/ 2287219 w 12192000"/>
              <a:gd name="connsiteY185" fmla="*/ 1998750 h 2237474"/>
              <a:gd name="connsiteX186" fmla="*/ 2286948 w 12192000"/>
              <a:gd name="connsiteY186" fmla="*/ 1998596 h 2237474"/>
              <a:gd name="connsiteX187" fmla="*/ 2243069 w 12192000"/>
              <a:gd name="connsiteY187" fmla="*/ 2015111 h 2237474"/>
              <a:gd name="connsiteX188" fmla="*/ 2186609 w 12192000"/>
              <a:gd name="connsiteY188" fmla="*/ 2008263 h 2237474"/>
              <a:gd name="connsiteX189" fmla="*/ 2164831 w 12192000"/>
              <a:gd name="connsiteY189" fmla="*/ 2010143 h 2237474"/>
              <a:gd name="connsiteX190" fmla="*/ 2152836 w 12192000"/>
              <a:gd name="connsiteY190" fmla="*/ 2010048 h 2237474"/>
              <a:gd name="connsiteX191" fmla="*/ 2117102 w 12192000"/>
              <a:gd name="connsiteY191" fmla="*/ 2023004 h 2237474"/>
              <a:gd name="connsiteX192" fmla="*/ 2111935 w 12192000"/>
              <a:gd name="connsiteY192" fmla="*/ 2023163 h 2237474"/>
              <a:gd name="connsiteX193" fmla="*/ 2089991 w 12192000"/>
              <a:gd name="connsiteY193" fmla="*/ 2034193 h 2237474"/>
              <a:gd name="connsiteX194" fmla="*/ 2058061 w 12192000"/>
              <a:gd name="connsiteY194" fmla="*/ 2047942 h 2237474"/>
              <a:gd name="connsiteX195" fmla="*/ 2055737 w 12192000"/>
              <a:gd name="connsiteY195" fmla="*/ 2047704 h 2237474"/>
              <a:gd name="connsiteX196" fmla="*/ 2042244 w 12192000"/>
              <a:gd name="connsiteY196" fmla="*/ 2055560 h 2237474"/>
              <a:gd name="connsiteX197" fmla="*/ 1976224 w 12192000"/>
              <a:gd name="connsiteY197" fmla="*/ 2074257 h 2237474"/>
              <a:gd name="connsiteX198" fmla="*/ 1877728 w 12192000"/>
              <a:gd name="connsiteY198" fmla="*/ 2101004 h 2237474"/>
              <a:gd name="connsiteX199" fmla="*/ 1759056 w 12192000"/>
              <a:gd name="connsiteY199" fmla="*/ 2125608 h 2237474"/>
              <a:gd name="connsiteX200" fmla="*/ 1637948 w 12192000"/>
              <a:gd name="connsiteY200" fmla="*/ 2172597 h 2237474"/>
              <a:gd name="connsiteX201" fmla="*/ 1434549 w 12192000"/>
              <a:gd name="connsiteY201" fmla="*/ 2234522 h 2237474"/>
              <a:gd name="connsiteX202" fmla="*/ 1398481 w 12192000"/>
              <a:gd name="connsiteY202" fmla="*/ 2237074 h 2237474"/>
              <a:gd name="connsiteX203" fmla="*/ 1398407 w 12192000"/>
              <a:gd name="connsiteY203" fmla="*/ 2237095 h 2237474"/>
              <a:gd name="connsiteX204" fmla="*/ 1370962 w 12192000"/>
              <a:gd name="connsiteY204" fmla="*/ 2237474 h 2237474"/>
              <a:gd name="connsiteX205" fmla="*/ 1356367 w 12192000"/>
              <a:gd name="connsiteY205" fmla="*/ 2235089 h 2237474"/>
              <a:gd name="connsiteX206" fmla="*/ 1324828 w 12192000"/>
              <a:gd name="connsiteY206" fmla="*/ 2231968 h 2237474"/>
              <a:gd name="connsiteX207" fmla="*/ 1297744 w 12192000"/>
              <a:gd name="connsiteY207" fmla="*/ 2235849 h 2237474"/>
              <a:gd name="connsiteX208" fmla="*/ 1286236 w 12192000"/>
              <a:gd name="connsiteY208" fmla="*/ 2233135 h 2237474"/>
              <a:gd name="connsiteX209" fmla="*/ 1283504 w 12192000"/>
              <a:gd name="connsiteY209" fmla="*/ 2233797 h 2237474"/>
              <a:gd name="connsiteX210" fmla="*/ 1279765 w 12192000"/>
              <a:gd name="connsiteY210" fmla="*/ 2229639 h 2237474"/>
              <a:gd name="connsiteX211" fmla="*/ 1195347 w 12192000"/>
              <a:gd name="connsiteY211" fmla="*/ 2212354 h 2237474"/>
              <a:gd name="connsiteX212" fmla="*/ 970251 w 12192000"/>
              <a:gd name="connsiteY212" fmla="*/ 2221029 h 2237474"/>
              <a:gd name="connsiteX213" fmla="*/ 812914 w 12192000"/>
              <a:gd name="connsiteY213" fmla="*/ 2202752 h 2237474"/>
              <a:gd name="connsiteX214" fmla="*/ 800195 w 12192000"/>
              <a:gd name="connsiteY214" fmla="*/ 2209407 h 2237474"/>
              <a:gd name="connsiteX215" fmla="*/ 784978 w 12192000"/>
              <a:gd name="connsiteY215" fmla="*/ 2212360 h 2237474"/>
              <a:gd name="connsiteX216" fmla="*/ 681987 w 12192000"/>
              <a:gd name="connsiteY216" fmla="*/ 2216757 h 2237474"/>
              <a:gd name="connsiteX217" fmla="*/ 669923 w 12192000"/>
              <a:gd name="connsiteY217" fmla="*/ 2211682 h 2237474"/>
              <a:gd name="connsiteX218" fmla="*/ 648680 w 12192000"/>
              <a:gd name="connsiteY218" fmla="*/ 2206229 h 2237474"/>
              <a:gd name="connsiteX219" fmla="*/ 597225 w 12192000"/>
              <a:gd name="connsiteY219" fmla="*/ 2180999 h 2237474"/>
              <a:gd name="connsiteX220" fmla="*/ 558449 w 12192000"/>
              <a:gd name="connsiteY220" fmla="*/ 2182346 h 2237474"/>
              <a:gd name="connsiteX221" fmla="*/ 550517 w 12192000"/>
              <a:gd name="connsiteY221" fmla="*/ 2182060 h 2237474"/>
              <a:gd name="connsiteX222" fmla="*/ 550309 w 12192000"/>
              <a:gd name="connsiteY222" fmla="*/ 2181825 h 2237474"/>
              <a:gd name="connsiteX223" fmla="*/ 541836 w 12192000"/>
              <a:gd name="connsiteY223" fmla="*/ 2181063 h 2237474"/>
              <a:gd name="connsiteX224" fmla="*/ 536057 w 12192000"/>
              <a:gd name="connsiteY224" fmla="*/ 2181537 h 2237474"/>
              <a:gd name="connsiteX225" fmla="*/ 520671 w 12192000"/>
              <a:gd name="connsiteY225" fmla="*/ 2180980 h 2237474"/>
              <a:gd name="connsiteX226" fmla="*/ 515024 w 12192000"/>
              <a:gd name="connsiteY226" fmla="*/ 2179258 h 2237474"/>
              <a:gd name="connsiteX227" fmla="*/ 512278 w 12192000"/>
              <a:gd name="connsiteY227" fmla="*/ 2176369 h 2237474"/>
              <a:gd name="connsiteX228" fmla="*/ 480419 w 12192000"/>
              <a:gd name="connsiteY228" fmla="*/ 2167807 h 2237474"/>
              <a:gd name="connsiteX229" fmla="*/ 413835 w 12192000"/>
              <a:gd name="connsiteY229" fmla="*/ 2156783 h 2237474"/>
              <a:gd name="connsiteX230" fmla="*/ 376513 w 12192000"/>
              <a:gd name="connsiteY230" fmla="*/ 2154014 h 2237474"/>
              <a:gd name="connsiteX231" fmla="*/ 273386 w 12192000"/>
              <a:gd name="connsiteY231" fmla="*/ 2142551 h 2237474"/>
              <a:gd name="connsiteX232" fmla="*/ 169207 w 12192000"/>
              <a:gd name="connsiteY232" fmla="*/ 2128100 h 2237474"/>
              <a:gd name="connsiteX233" fmla="*/ 93149 w 12192000"/>
              <a:gd name="connsiteY233" fmla="*/ 2105324 h 2237474"/>
              <a:gd name="connsiteX234" fmla="*/ 88109 w 12192000"/>
              <a:gd name="connsiteY234" fmla="*/ 2106704 h 2237474"/>
              <a:gd name="connsiteX235" fmla="*/ 80022 w 12192000"/>
              <a:gd name="connsiteY235" fmla="*/ 2107254 h 2237474"/>
              <a:gd name="connsiteX236" fmla="*/ 79717 w 12192000"/>
              <a:gd name="connsiteY236" fmla="*/ 2107046 h 2237474"/>
              <a:gd name="connsiteX237" fmla="*/ 72352 w 12192000"/>
              <a:gd name="connsiteY237" fmla="*/ 2107991 h 2237474"/>
              <a:gd name="connsiteX238" fmla="*/ 37645 w 12192000"/>
              <a:gd name="connsiteY238" fmla="*/ 2115401 h 2237474"/>
              <a:gd name="connsiteX239" fmla="*/ 4572 w 12192000"/>
              <a:gd name="connsiteY239" fmla="*/ 2111091 h 2237474"/>
              <a:gd name="connsiteX240" fmla="*/ 0 w 12192000"/>
              <a:gd name="connsiteY240" fmla="*/ 2110468 h 2237474"/>
              <a:gd name="connsiteX241" fmla="*/ 0 w 12192000"/>
              <a:gd name="connsiteY2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64741 w 12192000"/>
              <a:gd name="connsiteY151" fmla="*/ 1869433 h 2237474"/>
              <a:gd name="connsiteX152" fmla="*/ 3751332 w 12192000"/>
              <a:gd name="connsiteY152" fmla="*/ 1869854 h 2237474"/>
              <a:gd name="connsiteX153" fmla="*/ 3748155 w 12192000"/>
              <a:gd name="connsiteY153" fmla="*/ 1868903 h 2237474"/>
              <a:gd name="connsiteX154" fmla="*/ 3729530 w 12192000"/>
              <a:gd name="connsiteY154" fmla="*/ 1864513 h 2237474"/>
              <a:gd name="connsiteX155" fmla="*/ 3680177 w 12192000"/>
              <a:gd name="connsiteY155" fmla="*/ 1881552 h 2237474"/>
              <a:gd name="connsiteX156" fmla="*/ 3567259 w 12192000"/>
              <a:gd name="connsiteY156" fmla="*/ 1893482 h 2237474"/>
              <a:gd name="connsiteX157" fmla="*/ 3405770 w 12192000"/>
              <a:gd name="connsiteY157" fmla="*/ 1904591 h 2237474"/>
              <a:gd name="connsiteX158" fmla="*/ 3280097 w 12192000"/>
              <a:gd name="connsiteY158" fmla="*/ 1919610 h 2237474"/>
              <a:gd name="connsiteX159" fmla="*/ 3123424 w 12192000"/>
              <a:gd name="connsiteY159" fmla="*/ 1952930 h 2237474"/>
              <a:gd name="connsiteX160" fmla="*/ 3009910 w 12192000"/>
              <a:gd name="connsiteY160" fmla="*/ 1957866 h 2237474"/>
              <a:gd name="connsiteX161" fmla="*/ 2995934 w 12192000"/>
              <a:gd name="connsiteY161" fmla="*/ 1967085 h 2237474"/>
              <a:gd name="connsiteX162" fmla="*/ 2980071 w 12192000"/>
              <a:gd name="connsiteY162" fmla="*/ 1972988 h 2237474"/>
              <a:gd name="connsiteX163" fmla="*/ 2978094 w 12192000"/>
              <a:gd name="connsiteY163" fmla="*/ 1972369 h 2237474"/>
              <a:gd name="connsiteX164" fmla="*/ 2942858 w 12192000"/>
              <a:gd name="connsiteY164" fmla="*/ 1981367 h 2237474"/>
              <a:gd name="connsiteX165" fmla="*/ 2875436 w 12192000"/>
              <a:gd name="connsiteY165" fmla="*/ 1996977 h 2237474"/>
              <a:gd name="connsiteX166" fmla="*/ 2874892 w 12192000"/>
              <a:gd name="connsiteY166" fmla="*/ 1996085 h 2237474"/>
              <a:gd name="connsiteX167" fmla="*/ 2864145 w 12192000"/>
              <a:gd name="connsiteY167" fmla="*/ 1994061 h 2237474"/>
              <a:gd name="connsiteX168" fmla="*/ 2843662 w 12192000"/>
              <a:gd name="connsiteY168" fmla="*/ 1992498 h 2237474"/>
              <a:gd name="connsiteX169" fmla="*/ 2796128 w 12192000"/>
              <a:gd name="connsiteY169" fmla="*/ 1976403 h 2237474"/>
              <a:gd name="connsiteX170" fmla="*/ 2756784 w 12192000"/>
              <a:gd name="connsiteY170" fmla="*/ 1985116 h 2237474"/>
              <a:gd name="connsiteX171" fmla="*/ 2748833 w 12192000"/>
              <a:gd name="connsiteY171" fmla="*/ 1986323 h 2237474"/>
              <a:gd name="connsiteX172" fmla="*/ 2748661 w 12192000"/>
              <a:gd name="connsiteY172" fmla="*/ 1986122 h 2237474"/>
              <a:gd name="connsiteX173" fmla="*/ 2740251 w 12192000"/>
              <a:gd name="connsiteY173" fmla="*/ 1986946 h 2237474"/>
              <a:gd name="connsiteX174" fmla="*/ 2718916 w 12192000"/>
              <a:gd name="connsiteY174" fmla="*/ 1990867 h 2237474"/>
              <a:gd name="connsiteX175" fmla="*/ 2713522 w 12192000"/>
              <a:gd name="connsiteY175" fmla="*/ 1990173 h 2237474"/>
              <a:gd name="connsiteX176" fmla="*/ 2680597 w 12192000"/>
              <a:gd name="connsiteY176" fmla="*/ 1984996 h 2237474"/>
              <a:gd name="connsiteX177" fmla="*/ 2578178 w 12192000"/>
              <a:gd name="connsiteY177" fmla="*/ 1990531 h 2237474"/>
              <a:gd name="connsiteX178" fmla="*/ 2476147 w 12192000"/>
              <a:gd name="connsiteY178" fmla="*/ 1998305 h 2237474"/>
              <a:gd name="connsiteX179" fmla="*/ 2373568 w 12192000"/>
              <a:gd name="connsiteY179" fmla="*/ 2003219 h 2237474"/>
              <a:gd name="connsiteX180" fmla="*/ 2321399 w 12192000"/>
              <a:gd name="connsiteY180" fmla="*/ 1989467 h 2237474"/>
              <a:gd name="connsiteX181" fmla="*/ 2315525 w 12192000"/>
              <a:gd name="connsiteY181" fmla="*/ 1989708 h 2237474"/>
              <a:gd name="connsiteX182" fmla="*/ 2300792 w 12192000"/>
              <a:gd name="connsiteY182" fmla="*/ 1994290 h 2237474"/>
              <a:gd name="connsiteX183" fmla="*/ 2295469 w 12192000"/>
              <a:gd name="connsiteY183" fmla="*/ 1996659 h 2237474"/>
              <a:gd name="connsiteX184" fmla="*/ 2287219 w 12192000"/>
              <a:gd name="connsiteY184" fmla="*/ 1998750 h 2237474"/>
              <a:gd name="connsiteX185" fmla="*/ 2286948 w 12192000"/>
              <a:gd name="connsiteY185" fmla="*/ 1998596 h 2237474"/>
              <a:gd name="connsiteX186" fmla="*/ 2243069 w 12192000"/>
              <a:gd name="connsiteY186" fmla="*/ 2015111 h 2237474"/>
              <a:gd name="connsiteX187" fmla="*/ 2186609 w 12192000"/>
              <a:gd name="connsiteY187" fmla="*/ 2008263 h 2237474"/>
              <a:gd name="connsiteX188" fmla="*/ 2164831 w 12192000"/>
              <a:gd name="connsiteY188" fmla="*/ 2010143 h 2237474"/>
              <a:gd name="connsiteX189" fmla="*/ 2152836 w 12192000"/>
              <a:gd name="connsiteY189" fmla="*/ 2010048 h 2237474"/>
              <a:gd name="connsiteX190" fmla="*/ 2117102 w 12192000"/>
              <a:gd name="connsiteY190" fmla="*/ 2023004 h 2237474"/>
              <a:gd name="connsiteX191" fmla="*/ 2111935 w 12192000"/>
              <a:gd name="connsiteY191" fmla="*/ 2023163 h 2237474"/>
              <a:gd name="connsiteX192" fmla="*/ 2089991 w 12192000"/>
              <a:gd name="connsiteY192" fmla="*/ 2034193 h 2237474"/>
              <a:gd name="connsiteX193" fmla="*/ 2058061 w 12192000"/>
              <a:gd name="connsiteY193" fmla="*/ 2047942 h 2237474"/>
              <a:gd name="connsiteX194" fmla="*/ 2055737 w 12192000"/>
              <a:gd name="connsiteY194" fmla="*/ 2047704 h 2237474"/>
              <a:gd name="connsiteX195" fmla="*/ 2042244 w 12192000"/>
              <a:gd name="connsiteY195" fmla="*/ 2055560 h 2237474"/>
              <a:gd name="connsiteX196" fmla="*/ 1976224 w 12192000"/>
              <a:gd name="connsiteY196" fmla="*/ 2074257 h 2237474"/>
              <a:gd name="connsiteX197" fmla="*/ 1877728 w 12192000"/>
              <a:gd name="connsiteY197" fmla="*/ 2101004 h 2237474"/>
              <a:gd name="connsiteX198" fmla="*/ 1759056 w 12192000"/>
              <a:gd name="connsiteY198" fmla="*/ 2125608 h 2237474"/>
              <a:gd name="connsiteX199" fmla="*/ 1637948 w 12192000"/>
              <a:gd name="connsiteY199" fmla="*/ 2172597 h 2237474"/>
              <a:gd name="connsiteX200" fmla="*/ 1434549 w 12192000"/>
              <a:gd name="connsiteY200" fmla="*/ 2234522 h 2237474"/>
              <a:gd name="connsiteX201" fmla="*/ 1398481 w 12192000"/>
              <a:gd name="connsiteY201" fmla="*/ 2237074 h 2237474"/>
              <a:gd name="connsiteX202" fmla="*/ 1398407 w 12192000"/>
              <a:gd name="connsiteY202" fmla="*/ 2237095 h 2237474"/>
              <a:gd name="connsiteX203" fmla="*/ 1370962 w 12192000"/>
              <a:gd name="connsiteY203" fmla="*/ 2237474 h 2237474"/>
              <a:gd name="connsiteX204" fmla="*/ 1356367 w 12192000"/>
              <a:gd name="connsiteY204" fmla="*/ 2235089 h 2237474"/>
              <a:gd name="connsiteX205" fmla="*/ 1324828 w 12192000"/>
              <a:gd name="connsiteY205" fmla="*/ 2231968 h 2237474"/>
              <a:gd name="connsiteX206" fmla="*/ 1297744 w 12192000"/>
              <a:gd name="connsiteY206" fmla="*/ 2235849 h 2237474"/>
              <a:gd name="connsiteX207" fmla="*/ 1286236 w 12192000"/>
              <a:gd name="connsiteY207" fmla="*/ 2233135 h 2237474"/>
              <a:gd name="connsiteX208" fmla="*/ 1283504 w 12192000"/>
              <a:gd name="connsiteY208" fmla="*/ 2233797 h 2237474"/>
              <a:gd name="connsiteX209" fmla="*/ 1279765 w 12192000"/>
              <a:gd name="connsiteY209" fmla="*/ 2229639 h 2237474"/>
              <a:gd name="connsiteX210" fmla="*/ 1195347 w 12192000"/>
              <a:gd name="connsiteY210" fmla="*/ 2212354 h 2237474"/>
              <a:gd name="connsiteX211" fmla="*/ 970251 w 12192000"/>
              <a:gd name="connsiteY211" fmla="*/ 2221029 h 2237474"/>
              <a:gd name="connsiteX212" fmla="*/ 812914 w 12192000"/>
              <a:gd name="connsiteY212" fmla="*/ 2202752 h 2237474"/>
              <a:gd name="connsiteX213" fmla="*/ 800195 w 12192000"/>
              <a:gd name="connsiteY213" fmla="*/ 2209407 h 2237474"/>
              <a:gd name="connsiteX214" fmla="*/ 784978 w 12192000"/>
              <a:gd name="connsiteY214" fmla="*/ 2212360 h 2237474"/>
              <a:gd name="connsiteX215" fmla="*/ 681987 w 12192000"/>
              <a:gd name="connsiteY215" fmla="*/ 2216757 h 2237474"/>
              <a:gd name="connsiteX216" fmla="*/ 669923 w 12192000"/>
              <a:gd name="connsiteY216" fmla="*/ 2211682 h 2237474"/>
              <a:gd name="connsiteX217" fmla="*/ 648680 w 12192000"/>
              <a:gd name="connsiteY217" fmla="*/ 2206229 h 2237474"/>
              <a:gd name="connsiteX218" fmla="*/ 597225 w 12192000"/>
              <a:gd name="connsiteY218" fmla="*/ 2180999 h 2237474"/>
              <a:gd name="connsiteX219" fmla="*/ 558449 w 12192000"/>
              <a:gd name="connsiteY219" fmla="*/ 2182346 h 2237474"/>
              <a:gd name="connsiteX220" fmla="*/ 550517 w 12192000"/>
              <a:gd name="connsiteY220" fmla="*/ 2182060 h 2237474"/>
              <a:gd name="connsiteX221" fmla="*/ 550309 w 12192000"/>
              <a:gd name="connsiteY221" fmla="*/ 2181825 h 2237474"/>
              <a:gd name="connsiteX222" fmla="*/ 541836 w 12192000"/>
              <a:gd name="connsiteY222" fmla="*/ 2181063 h 2237474"/>
              <a:gd name="connsiteX223" fmla="*/ 536057 w 12192000"/>
              <a:gd name="connsiteY223" fmla="*/ 2181537 h 2237474"/>
              <a:gd name="connsiteX224" fmla="*/ 520671 w 12192000"/>
              <a:gd name="connsiteY224" fmla="*/ 2180980 h 2237474"/>
              <a:gd name="connsiteX225" fmla="*/ 515024 w 12192000"/>
              <a:gd name="connsiteY225" fmla="*/ 2179258 h 2237474"/>
              <a:gd name="connsiteX226" fmla="*/ 512278 w 12192000"/>
              <a:gd name="connsiteY226" fmla="*/ 2176369 h 2237474"/>
              <a:gd name="connsiteX227" fmla="*/ 480419 w 12192000"/>
              <a:gd name="connsiteY227" fmla="*/ 2167807 h 2237474"/>
              <a:gd name="connsiteX228" fmla="*/ 413835 w 12192000"/>
              <a:gd name="connsiteY228" fmla="*/ 2156783 h 2237474"/>
              <a:gd name="connsiteX229" fmla="*/ 376513 w 12192000"/>
              <a:gd name="connsiteY229" fmla="*/ 2154014 h 2237474"/>
              <a:gd name="connsiteX230" fmla="*/ 273386 w 12192000"/>
              <a:gd name="connsiteY230" fmla="*/ 2142551 h 2237474"/>
              <a:gd name="connsiteX231" fmla="*/ 169207 w 12192000"/>
              <a:gd name="connsiteY231" fmla="*/ 2128100 h 2237474"/>
              <a:gd name="connsiteX232" fmla="*/ 93149 w 12192000"/>
              <a:gd name="connsiteY232" fmla="*/ 2105324 h 2237474"/>
              <a:gd name="connsiteX233" fmla="*/ 88109 w 12192000"/>
              <a:gd name="connsiteY233" fmla="*/ 2106704 h 2237474"/>
              <a:gd name="connsiteX234" fmla="*/ 80022 w 12192000"/>
              <a:gd name="connsiteY234" fmla="*/ 2107254 h 2237474"/>
              <a:gd name="connsiteX235" fmla="*/ 79717 w 12192000"/>
              <a:gd name="connsiteY235" fmla="*/ 2107046 h 2237474"/>
              <a:gd name="connsiteX236" fmla="*/ 72352 w 12192000"/>
              <a:gd name="connsiteY236" fmla="*/ 2107991 h 2237474"/>
              <a:gd name="connsiteX237" fmla="*/ 37645 w 12192000"/>
              <a:gd name="connsiteY237" fmla="*/ 2115401 h 2237474"/>
              <a:gd name="connsiteX238" fmla="*/ 4572 w 12192000"/>
              <a:gd name="connsiteY238" fmla="*/ 2111091 h 2237474"/>
              <a:gd name="connsiteX239" fmla="*/ 0 w 12192000"/>
              <a:gd name="connsiteY239" fmla="*/ 2110468 h 2237474"/>
              <a:gd name="connsiteX240" fmla="*/ 0 w 12192000"/>
              <a:gd name="connsiteY2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48155 w 12192000"/>
              <a:gd name="connsiteY152" fmla="*/ 1868903 h 2237474"/>
              <a:gd name="connsiteX153" fmla="*/ 3729530 w 12192000"/>
              <a:gd name="connsiteY153" fmla="*/ 1864513 h 2237474"/>
              <a:gd name="connsiteX154" fmla="*/ 3680177 w 12192000"/>
              <a:gd name="connsiteY154" fmla="*/ 1881552 h 2237474"/>
              <a:gd name="connsiteX155" fmla="*/ 3567259 w 12192000"/>
              <a:gd name="connsiteY155" fmla="*/ 1893482 h 2237474"/>
              <a:gd name="connsiteX156" fmla="*/ 3405770 w 12192000"/>
              <a:gd name="connsiteY156" fmla="*/ 1904591 h 2237474"/>
              <a:gd name="connsiteX157" fmla="*/ 3280097 w 12192000"/>
              <a:gd name="connsiteY157" fmla="*/ 1919610 h 2237474"/>
              <a:gd name="connsiteX158" fmla="*/ 3123424 w 12192000"/>
              <a:gd name="connsiteY158" fmla="*/ 1952930 h 2237474"/>
              <a:gd name="connsiteX159" fmla="*/ 3009910 w 12192000"/>
              <a:gd name="connsiteY159" fmla="*/ 1957866 h 2237474"/>
              <a:gd name="connsiteX160" fmla="*/ 2995934 w 12192000"/>
              <a:gd name="connsiteY160" fmla="*/ 1967085 h 2237474"/>
              <a:gd name="connsiteX161" fmla="*/ 2980071 w 12192000"/>
              <a:gd name="connsiteY161" fmla="*/ 1972988 h 2237474"/>
              <a:gd name="connsiteX162" fmla="*/ 2978094 w 12192000"/>
              <a:gd name="connsiteY162" fmla="*/ 1972369 h 2237474"/>
              <a:gd name="connsiteX163" fmla="*/ 2942858 w 12192000"/>
              <a:gd name="connsiteY163" fmla="*/ 1981367 h 2237474"/>
              <a:gd name="connsiteX164" fmla="*/ 2875436 w 12192000"/>
              <a:gd name="connsiteY164" fmla="*/ 1996977 h 2237474"/>
              <a:gd name="connsiteX165" fmla="*/ 2874892 w 12192000"/>
              <a:gd name="connsiteY165" fmla="*/ 1996085 h 2237474"/>
              <a:gd name="connsiteX166" fmla="*/ 2864145 w 12192000"/>
              <a:gd name="connsiteY166" fmla="*/ 1994061 h 2237474"/>
              <a:gd name="connsiteX167" fmla="*/ 2843662 w 12192000"/>
              <a:gd name="connsiteY167" fmla="*/ 1992498 h 2237474"/>
              <a:gd name="connsiteX168" fmla="*/ 2796128 w 12192000"/>
              <a:gd name="connsiteY168" fmla="*/ 1976403 h 2237474"/>
              <a:gd name="connsiteX169" fmla="*/ 2756784 w 12192000"/>
              <a:gd name="connsiteY169" fmla="*/ 1985116 h 2237474"/>
              <a:gd name="connsiteX170" fmla="*/ 2748833 w 12192000"/>
              <a:gd name="connsiteY170" fmla="*/ 1986323 h 2237474"/>
              <a:gd name="connsiteX171" fmla="*/ 2748661 w 12192000"/>
              <a:gd name="connsiteY171" fmla="*/ 1986122 h 2237474"/>
              <a:gd name="connsiteX172" fmla="*/ 2740251 w 12192000"/>
              <a:gd name="connsiteY172" fmla="*/ 1986946 h 2237474"/>
              <a:gd name="connsiteX173" fmla="*/ 2718916 w 12192000"/>
              <a:gd name="connsiteY173" fmla="*/ 1990867 h 2237474"/>
              <a:gd name="connsiteX174" fmla="*/ 2713522 w 12192000"/>
              <a:gd name="connsiteY174" fmla="*/ 1990173 h 2237474"/>
              <a:gd name="connsiteX175" fmla="*/ 2680597 w 12192000"/>
              <a:gd name="connsiteY175" fmla="*/ 1984996 h 2237474"/>
              <a:gd name="connsiteX176" fmla="*/ 2578178 w 12192000"/>
              <a:gd name="connsiteY176" fmla="*/ 1990531 h 2237474"/>
              <a:gd name="connsiteX177" fmla="*/ 2476147 w 12192000"/>
              <a:gd name="connsiteY177" fmla="*/ 1998305 h 2237474"/>
              <a:gd name="connsiteX178" fmla="*/ 2373568 w 12192000"/>
              <a:gd name="connsiteY178" fmla="*/ 2003219 h 2237474"/>
              <a:gd name="connsiteX179" fmla="*/ 2321399 w 12192000"/>
              <a:gd name="connsiteY179" fmla="*/ 1989467 h 2237474"/>
              <a:gd name="connsiteX180" fmla="*/ 2315525 w 12192000"/>
              <a:gd name="connsiteY180" fmla="*/ 1989708 h 2237474"/>
              <a:gd name="connsiteX181" fmla="*/ 2300792 w 12192000"/>
              <a:gd name="connsiteY181" fmla="*/ 1994290 h 2237474"/>
              <a:gd name="connsiteX182" fmla="*/ 2295469 w 12192000"/>
              <a:gd name="connsiteY182" fmla="*/ 1996659 h 2237474"/>
              <a:gd name="connsiteX183" fmla="*/ 2287219 w 12192000"/>
              <a:gd name="connsiteY183" fmla="*/ 1998750 h 2237474"/>
              <a:gd name="connsiteX184" fmla="*/ 2286948 w 12192000"/>
              <a:gd name="connsiteY184" fmla="*/ 1998596 h 2237474"/>
              <a:gd name="connsiteX185" fmla="*/ 2243069 w 12192000"/>
              <a:gd name="connsiteY185" fmla="*/ 2015111 h 2237474"/>
              <a:gd name="connsiteX186" fmla="*/ 2186609 w 12192000"/>
              <a:gd name="connsiteY186" fmla="*/ 2008263 h 2237474"/>
              <a:gd name="connsiteX187" fmla="*/ 2164831 w 12192000"/>
              <a:gd name="connsiteY187" fmla="*/ 2010143 h 2237474"/>
              <a:gd name="connsiteX188" fmla="*/ 2152836 w 12192000"/>
              <a:gd name="connsiteY188" fmla="*/ 2010048 h 2237474"/>
              <a:gd name="connsiteX189" fmla="*/ 2117102 w 12192000"/>
              <a:gd name="connsiteY189" fmla="*/ 2023004 h 2237474"/>
              <a:gd name="connsiteX190" fmla="*/ 2111935 w 12192000"/>
              <a:gd name="connsiteY190" fmla="*/ 2023163 h 2237474"/>
              <a:gd name="connsiteX191" fmla="*/ 2089991 w 12192000"/>
              <a:gd name="connsiteY191" fmla="*/ 2034193 h 2237474"/>
              <a:gd name="connsiteX192" fmla="*/ 2058061 w 12192000"/>
              <a:gd name="connsiteY192" fmla="*/ 2047942 h 2237474"/>
              <a:gd name="connsiteX193" fmla="*/ 2055737 w 12192000"/>
              <a:gd name="connsiteY193" fmla="*/ 2047704 h 2237474"/>
              <a:gd name="connsiteX194" fmla="*/ 2042244 w 12192000"/>
              <a:gd name="connsiteY194" fmla="*/ 2055560 h 2237474"/>
              <a:gd name="connsiteX195" fmla="*/ 1976224 w 12192000"/>
              <a:gd name="connsiteY195" fmla="*/ 2074257 h 2237474"/>
              <a:gd name="connsiteX196" fmla="*/ 1877728 w 12192000"/>
              <a:gd name="connsiteY196" fmla="*/ 2101004 h 2237474"/>
              <a:gd name="connsiteX197" fmla="*/ 1759056 w 12192000"/>
              <a:gd name="connsiteY197" fmla="*/ 2125608 h 2237474"/>
              <a:gd name="connsiteX198" fmla="*/ 1637948 w 12192000"/>
              <a:gd name="connsiteY198" fmla="*/ 2172597 h 2237474"/>
              <a:gd name="connsiteX199" fmla="*/ 1434549 w 12192000"/>
              <a:gd name="connsiteY199" fmla="*/ 2234522 h 2237474"/>
              <a:gd name="connsiteX200" fmla="*/ 1398481 w 12192000"/>
              <a:gd name="connsiteY200" fmla="*/ 2237074 h 2237474"/>
              <a:gd name="connsiteX201" fmla="*/ 1398407 w 12192000"/>
              <a:gd name="connsiteY201" fmla="*/ 2237095 h 2237474"/>
              <a:gd name="connsiteX202" fmla="*/ 1370962 w 12192000"/>
              <a:gd name="connsiteY202" fmla="*/ 2237474 h 2237474"/>
              <a:gd name="connsiteX203" fmla="*/ 1356367 w 12192000"/>
              <a:gd name="connsiteY203" fmla="*/ 2235089 h 2237474"/>
              <a:gd name="connsiteX204" fmla="*/ 1324828 w 12192000"/>
              <a:gd name="connsiteY204" fmla="*/ 2231968 h 2237474"/>
              <a:gd name="connsiteX205" fmla="*/ 1297744 w 12192000"/>
              <a:gd name="connsiteY205" fmla="*/ 2235849 h 2237474"/>
              <a:gd name="connsiteX206" fmla="*/ 1286236 w 12192000"/>
              <a:gd name="connsiteY206" fmla="*/ 2233135 h 2237474"/>
              <a:gd name="connsiteX207" fmla="*/ 1283504 w 12192000"/>
              <a:gd name="connsiteY207" fmla="*/ 2233797 h 2237474"/>
              <a:gd name="connsiteX208" fmla="*/ 1279765 w 12192000"/>
              <a:gd name="connsiteY208" fmla="*/ 2229639 h 2237474"/>
              <a:gd name="connsiteX209" fmla="*/ 1195347 w 12192000"/>
              <a:gd name="connsiteY209" fmla="*/ 2212354 h 2237474"/>
              <a:gd name="connsiteX210" fmla="*/ 970251 w 12192000"/>
              <a:gd name="connsiteY210" fmla="*/ 2221029 h 2237474"/>
              <a:gd name="connsiteX211" fmla="*/ 812914 w 12192000"/>
              <a:gd name="connsiteY211" fmla="*/ 2202752 h 2237474"/>
              <a:gd name="connsiteX212" fmla="*/ 800195 w 12192000"/>
              <a:gd name="connsiteY212" fmla="*/ 2209407 h 2237474"/>
              <a:gd name="connsiteX213" fmla="*/ 784978 w 12192000"/>
              <a:gd name="connsiteY213" fmla="*/ 2212360 h 2237474"/>
              <a:gd name="connsiteX214" fmla="*/ 681987 w 12192000"/>
              <a:gd name="connsiteY214" fmla="*/ 2216757 h 2237474"/>
              <a:gd name="connsiteX215" fmla="*/ 669923 w 12192000"/>
              <a:gd name="connsiteY215" fmla="*/ 2211682 h 2237474"/>
              <a:gd name="connsiteX216" fmla="*/ 648680 w 12192000"/>
              <a:gd name="connsiteY216" fmla="*/ 2206229 h 2237474"/>
              <a:gd name="connsiteX217" fmla="*/ 597225 w 12192000"/>
              <a:gd name="connsiteY217" fmla="*/ 2180999 h 2237474"/>
              <a:gd name="connsiteX218" fmla="*/ 558449 w 12192000"/>
              <a:gd name="connsiteY218" fmla="*/ 2182346 h 2237474"/>
              <a:gd name="connsiteX219" fmla="*/ 550517 w 12192000"/>
              <a:gd name="connsiteY219" fmla="*/ 2182060 h 2237474"/>
              <a:gd name="connsiteX220" fmla="*/ 550309 w 12192000"/>
              <a:gd name="connsiteY220" fmla="*/ 2181825 h 2237474"/>
              <a:gd name="connsiteX221" fmla="*/ 541836 w 12192000"/>
              <a:gd name="connsiteY221" fmla="*/ 2181063 h 2237474"/>
              <a:gd name="connsiteX222" fmla="*/ 536057 w 12192000"/>
              <a:gd name="connsiteY222" fmla="*/ 2181537 h 2237474"/>
              <a:gd name="connsiteX223" fmla="*/ 520671 w 12192000"/>
              <a:gd name="connsiteY223" fmla="*/ 2180980 h 2237474"/>
              <a:gd name="connsiteX224" fmla="*/ 515024 w 12192000"/>
              <a:gd name="connsiteY224" fmla="*/ 2179258 h 2237474"/>
              <a:gd name="connsiteX225" fmla="*/ 512278 w 12192000"/>
              <a:gd name="connsiteY225" fmla="*/ 2176369 h 2237474"/>
              <a:gd name="connsiteX226" fmla="*/ 480419 w 12192000"/>
              <a:gd name="connsiteY226" fmla="*/ 2167807 h 2237474"/>
              <a:gd name="connsiteX227" fmla="*/ 413835 w 12192000"/>
              <a:gd name="connsiteY227" fmla="*/ 2156783 h 2237474"/>
              <a:gd name="connsiteX228" fmla="*/ 376513 w 12192000"/>
              <a:gd name="connsiteY228" fmla="*/ 2154014 h 2237474"/>
              <a:gd name="connsiteX229" fmla="*/ 273386 w 12192000"/>
              <a:gd name="connsiteY229" fmla="*/ 2142551 h 2237474"/>
              <a:gd name="connsiteX230" fmla="*/ 169207 w 12192000"/>
              <a:gd name="connsiteY230" fmla="*/ 2128100 h 2237474"/>
              <a:gd name="connsiteX231" fmla="*/ 93149 w 12192000"/>
              <a:gd name="connsiteY231" fmla="*/ 2105324 h 2237474"/>
              <a:gd name="connsiteX232" fmla="*/ 88109 w 12192000"/>
              <a:gd name="connsiteY232" fmla="*/ 2106704 h 2237474"/>
              <a:gd name="connsiteX233" fmla="*/ 80022 w 12192000"/>
              <a:gd name="connsiteY233" fmla="*/ 2107254 h 2237474"/>
              <a:gd name="connsiteX234" fmla="*/ 79717 w 12192000"/>
              <a:gd name="connsiteY234" fmla="*/ 2107046 h 2237474"/>
              <a:gd name="connsiteX235" fmla="*/ 72352 w 12192000"/>
              <a:gd name="connsiteY235" fmla="*/ 2107991 h 2237474"/>
              <a:gd name="connsiteX236" fmla="*/ 37645 w 12192000"/>
              <a:gd name="connsiteY236" fmla="*/ 2115401 h 2237474"/>
              <a:gd name="connsiteX237" fmla="*/ 4572 w 12192000"/>
              <a:gd name="connsiteY237" fmla="*/ 2111091 h 2237474"/>
              <a:gd name="connsiteX238" fmla="*/ 0 w 12192000"/>
              <a:gd name="connsiteY238" fmla="*/ 2110468 h 2237474"/>
              <a:gd name="connsiteX239" fmla="*/ 0 w 12192000"/>
              <a:gd name="connsiteY2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51332 w 12192000"/>
              <a:gd name="connsiteY151" fmla="*/ 1869854 h 2237474"/>
              <a:gd name="connsiteX152" fmla="*/ 3729530 w 12192000"/>
              <a:gd name="connsiteY152" fmla="*/ 1864513 h 2237474"/>
              <a:gd name="connsiteX153" fmla="*/ 3680177 w 12192000"/>
              <a:gd name="connsiteY153" fmla="*/ 1881552 h 2237474"/>
              <a:gd name="connsiteX154" fmla="*/ 3567259 w 12192000"/>
              <a:gd name="connsiteY154" fmla="*/ 1893482 h 2237474"/>
              <a:gd name="connsiteX155" fmla="*/ 3405770 w 12192000"/>
              <a:gd name="connsiteY155" fmla="*/ 1904591 h 2237474"/>
              <a:gd name="connsiteX156" fmla="*/ 3280097 w 12192000"/>
              <a:gd name="connsiteY156" fmla="*/ 1919610 h 2237474"/>
              <a:gd name="connsiteX157" fmla="*/ 3123424 w 12192000"/>
              <a:gd name="connsiteY157" fmla="*/ 1952930 h 2237474"/>
              <a:gd name="connsiteX158" fmla="*/ 3009910 w 12192000"/>
              <a:gd name="connsiteY158" fmla="*/ 1957866 h 2237474"/>
              <a:gd name="connsiteX159" fmla="*/ 2995934 w 12192000"/>
              <a:gd name="connsiteY159" fmla="*/ 1967085 h 2237474"/>
              <a:gd name="connsiteX160" fmla="*/ 2980071 w 12192000"/>
              <a:gd name="connsiteY160" fmla="*/ 1972988 h 2237474"/>
              <a:gd name="connsiteX161" fmla="*/ 2978094 w 12192000"/>
              <a:gd name="connsiteY161" fmla="*/ 1972369 h 2237474"/>
              <a:gd name="connsiteX162" fmla="*/ 2942858 w 12192000"/>
              <a:gd name="connsiteY162" fmla="*/ 1981367 h 2237474"/>
              <a:gd name="connsiteX163" fmla="*/ 2875436 w 12192000"/>
              <a:gd name="connsiteY163" fmla="*/ 1996977 h 2237474"/>
              <a:gd name="connsiteX164" fmla="*/ 2874892 w 12192000"/>
              <a:gd name="connsiteY164" fmla="*/ 1996085 h 2237474"/>
              <a:gd name="connsiteX165" fmla="*/ 2864145 w 12192000"/>
              <a:gd name="connsiteY165" fmla="*/ 1994061 h 2237474"/>
              <a:gd name="connsiteX166" fmla="*/ 2843662 w 12192000"/>
              <a:gd name="connsiteY166" fmla="*/ 1992498 h 2237474"/>
              <a:gd name="connsiteX167" fmla="*/ 2796128 w 12192000"/>
              <a:gd name="connsiteY167" fmla="*/ 1976403 h 2237474"/>
              <a:gd name="connsiteX168" fmla="*/ 2756784 w 12192000"/>
              <a:gd name="connsiteY168" fmla="*/ 1985116 h 2237474"/>
              <a:gd name="connsiteX169" fmla="*/ 2748833 w 12192000"/>
              <a:gd name="connsiteY169" fmla="*/ 1986323 h 2237474"/>
              <a:gd name="connsiteX170" fmla="*/ 2748661 w 12192000"/>
              <a:gd name="connsiteY170" fmla="*/ 1986122 h 2237474"/>
              <a:gd name="connsiteX171" fmla="*/ 2740251 w 12192000"/>
              <a:gd name="connsiteY171" fmla="*/ 1986946 h 2237474"/>
              <a:gd name="connsiteX172" fmla="*/ 2718916 w 12192000"/>
              <a:gd name="connsiteY172" fmla="*/ 1990867 h 2237474"/>
              <a:gd name="connsiteX173" fmla="*/ 2713522 w 12192000"/>
              <a:gd name="connsiteY173" fmla="*/ 1990173 h 2237474"/>
              <a:gd name="connsiteX174" fmla="*/ 2680597 w 12192000"/>
              <a:gd name="connsiteY174" fmla="*/ 1984996 h 2237474"/>
              <a:gd name="connsiteX175" fmla="*/ 2578178 w 12192000"/>
              <a:gd name="connsiteY175" fmla="*/ 1990531 h 2237474"/>
              <a:gd name="connsiteX176" fmla="*/ 2476147 w 12192000"/>
              <a:gd name="connsiteY176" fmla="*/ 1998305 h 2237474"/>
              <a:gd name="connsiteX177" fmla="*/ 2373568 w 12192000"/>
              <a:gd name="connsiteY177" fmla="*/ 2003219 h 2237474"/>
              <a:gd name="connsiteX178" fmla="*/ 2321399 w 12192000"/>
              <a:gd name="connsiteY178" fmla="*/ 1989467 h 2237474"/>
              <a:gd name="connsiteX179" fmla="*/ 2315525 w 12192000"/>
              <a:gd name="connsiteY179" fmla="*/ 1989708 h 2237474"/>
              <a:gd name="connsiteX180" fmla="*/ 2300792 w 12192000"/>
              <a:gd name="connsiteY180" fmla="*/ 1994290 h 2237474"/>
              <a:gd name="connsiteX181" fmla="*/ 2295469 w 12192000"/>
              <a:gd name="connsiteY181" fmla="*/ 1996659 h 2237474"/>
              <a:gd name="connsiteX182" fmla="*/ 2287219 w 12192000"/>
              <a:gd name="connsiteY182" fmla="*/ 1998750 h 2237474"/>
              <a:gd name="connsiteX183" fmla="*/ 2286948 w 12192000"/>
              <a:gd name="connsiteY183" fmla="*/ 1998596 h 2237474"/>
              <a:gd name="connsiteX184" fmla="*/ 2243069 w 12192000"/>
              <a:gd name="connsiteY184" fmla="*/ 2015111 h 2237474"/>
              <a:gd name="connsiteX185" fmla="*/ 2186609 w 12192000"/>
              <a:gd name="connsiteY185" fmla="*/ 2008263 h 2237474"/>
              <a:gd name="connsiteX186" fmla="*/ 2164831 w 12192000"/>
              <a:gd name="connsiteY186" fmla="*/ 2010143 h 2237474"/>
              <a:gd name="connsiteX187" fmla="*/ 2152836 w 12192000"/>
              <a:gd name="connsiteY187" fmla="*/ 2010048 h 2237474"/>
              <a:gd name="connsiteX188" fmla="*/ 2117102 w 12192000"/>
              <a:gd name="connsiteY188" fmla="*/ 2023004 h 2237474"/>
              <a:gd name="connsiteX189" fmla="*/ 2111935 w 12192000"/>
              <a:gd name="connsiteY189" fmla="*/ 2023163 h 2237474"/>
              <a:gd name="connsiteX190" fmla="*/ 2089991 w 12192000"/>
              <a:gd name="connsiteY190" fmla="*/ 2034193 h 2237474"/>
              <a:gd name="connsiteX191" fmla="*/ 2058061 w 12192000"/>
              <a:gd name="connsiteY191" fmla="*/ 2047942 h 2237474"/>
              <a:gd name="connsiteX192" fmla="*/ 2055737 w 12192000"/>
              <a:gd name="connsiteY192" fmla="*/ 2047704 h 2237474"/>
              <a:gd name="connsiteX193" fmla="*/ 2042244 w 12192000"/>
              <a:gd name="connsiteY193" fmla="*/ 2055560 h 2237474"/>
              <a:gd name="connsiteX194" fmla="*/ 1976224 w 12192000"/>
              <a:gd name="connsiteY194" fmla="*/ 2074257 h 2237474"/>
              <a:gd name="connsiteX195" fmla="*/ 1877728 w 12192000"/>
              <a:gd name="connsiteY195" fmla="*/ 2101004 h 2237474"/>
              <a:gd name="connsiteX196" fmla="*/ 1759056 w 12192000"/>
              <a:gd name="connsiteY196" fmla="*/ 2125608 h 2237474"/>
              <a:gd name="connsiteX197" fmla="*/ 1637948 w 12192000"/>
              <a:gd name="connsiteY197" fmla="*/ 2172597 h 2237474"/>
              <a:gd name="connsiteX198" fmla="*/ 1434549 w 12192000"/>
              <a:gd name="connsiteY198" fmla="*/ 2234522 h 2237474"/>
              <a:gd name="connsiteX199" fmla="*/ 1398481 w 12192000"/>
              <a:gd name="connsiteY199" fmla="*/ 2237074 h 2237474"/>
              <a:gd name="connsiteX200" fmla="*/ 1398407 w 12192000"/>
              <a:gd name="connsiteY200" fmla="*/ 2237095 h 2237474"/>
              <a:gd name="connsiteX201" fmla="*/ 1370962 w 12192000"/>
              <a:gd name="connsiteY201" fmla="*/ 2237474 h 2237474"/>
              <a:gd name="connsiteX202" fmla="*/ 1356367 w 12192000"/>
              <a:gd name="connsiteY202" fmla="*/ 2235089 h 2237474"/>
              <a:gd name="connsiteX203" fmla="*/ 1324828 w 12192000"/>
              <a:gd name="connsiteY203" fmla="*/ 2231968 h 2237474"/>
              <a:gd name="connsiteX204" fmla="*/ 1297744 w 12192000"/>
              <a:gd name="connsiteY204" fmla="*/ 2235849 h 2237474"/>
              <a:gd name="connsiteX205" fmla="*/ 1286236 w 12192000"/>
              <a:gd name="connsiteY205" fmla="*/ 2233135 h 2237474"/>
              <a:gd name="connsiteX206" fmla="*/ 1283504 w 12192000"/>
              <a:gd name="connsiteY206" fmla="*/ 2233797 h 2237474"/>
              <a:gd name="connsiteX207" fmla="*/ 1279765 w 12192000"/>
              <a:gd name="connsiteY207" fmla="*/ 2229639 h 2237474"/>
              <a:gd name="connsiteX208" fmla="*/ 1195347 w 12192000"/>
              <a:gd name="connsiteY208" fmla="*/ 2212354 h 2237474"/>
              <a:gd name="connsiteX209" fmla="*/ 970251 w 12192000"/>
              <a:gd name="connsiteY209" fmla="*/ 2221029 h 2237474"/>
              <a:gd name="connsiteX210" fmla="*/ 812914 w 12192000"/>
              <a:gd name="connsiteY210" fmla="*/ 2202752 h 2237474"/>
              <a:gd name="connsiteX211" fmla="*/ 800195 w 12192000"/>
              <a:gd name="connsiteY211" fmla="*/ 2209407 h 2237474"/>
              <a:gd name="connsiteX212" fmla="*/ 784978 w 12192000"/>
              <a:gd name="connsiteY212" fmla="*/ 2212360 h 2237474"/>
              <a:gd name="connsiteX213" fmla="*/ 681987 w 12192000"/>
              <a:gd name="connsiteY213" fmla="*/ 2216757 h 2237474"/>
              <a:gd name="connsiteX214" fmla="*/ 669923 w 12192000"/>
              <a:gd name="connsiteY214" fmla="*/ 2211682 h 2237474"/>
              <a:gd name="connsiteX215" fmla="*/ 648680 w 12192000"/>
              <a:gd name="connsiteY215" fmla="*/ 2206229 h 2237474"/>
              <a:gd name="connsiteX216" fmla="*/ 597225 w 12192000"/>
              <a:gd name="connsiteY216" fmla="*/ 2180999 h 2237474"/>
              <a:gd name="connsiteX217" fmla="*/ 558449 w 12192000"/>
              <a:gd name="connsiteY217" fmla="*/ 2182346 h 2237474"/>
              <a:gd name="connsiteX218" fmla="*/ 550517 w 12192000"/>
              <a:gd name="connsiteY218" fmla="*/ 2182060 h 2237474"/>
              <a:gd name="connsiteX219" fmla="*/ 550309 w 12192000"/>
              <a:gd name="connsiteY219" fmla="*/ 2181825 h 2237474"/>
              <a:gd name="connsiteX220" fmla="*/ 541836 w 12192000"/>
              <a:gd name="connsiteY220" fmla="*/ 2181063 h 2237474"/>
              <a:gd name="connsiteX221" fmla="*/ 536057 w 12192000"/>
              <a:gd name="connsiteY221" fmla="*/ 2181537 h 2237474"/>
              <a:gd name="connsiteX222" fmla="*/ 520671 w 12192000"/>
              <a:gd name="connsiteY222" fmla="*/ 2180980 h 2237474"/>
              <a:gd name="connsiteX223" fmla="*/ 515024 w 12192000"/>
              <a:gd name="connsiteY223" fmla="*/ 2179258 h 2237474"/>
              <a:gd name="connsiteX224" fmla="*/ 512278 w 12192000"/>
              <a:gd name="connsiteY224" fmla="*/ 2176369 h 2237474"/>
              <a:gd name="connsiteX225" fmla="*/ 480419 w 12192000"/>
              <a:gd name="connsiteY225" fmla="*/ 2167807 h 2237474"/>
              <a:gd name="connsiteX226" fmla="*/ 413835 w 12192000"/>
              <a:gd name="connsiteY226" fmla="*/ 2156783 h 2237474"/>
              <a:gd name="connsiteX227" fmla="*/ 376513 w 12192000"/>
              <a:gd name="connsiteY227" fmla="*/ 2154014 h 2237474"/>
              <a:gd name="connsiteX228" fmla="*/ 273386 w 12192000"/>
              <a:gd name="connsiteY228" fmla="*/ 2142551 h 2237474"/>
              <a:gd name="connsiteX229" fmla="*/ 169207 w 12192000"/>
              <a:gd name="connsiteY229" fmla="*/ 2128100 h 2237474"/>
              <a:gd name="connsiteX230" fmla="*/ 93149 w 12192000"/>
              <a:gd name="connsiteY230" fmla="*/ 2105324 h 2237474"/>
              <a:gd name="connsiteX231" fmla="*/ 88109 w 12192000"/>
              <a:gd name="connsiteY231" fmla="*/ 2106704 h 2237474"/>
              <a:gd name="connsiteX232" fmla="*/ 80022 w 12192000"/>
              <a:gd name="connsiteY232" fmla="*/ 2107254 h 2237474"/>
              <a:gd name="connsiteX233" fmla="*/ 79717 w 12192000"/>
              <a:gd name="connsiteY233" fmla="*/ 2107046 h 2237474"/>
              <a:gd name="connsiteX234" fmla="*/ 72352 w 12192000"/>
              <a:gd name="connsiteY234" fmla="*/ 2107991 h 2237474"/>
              <a:gd name="connsiteX235" fmla="*/ 37645 w 12192000"/>
              <a:gd name="connsiteY235" fmla="*/ 2115401 h 2237474"/>
              <a:gd name="connsiteX236" fmla="*/ 4572 w 12192000"/>
              <a:gd name="connsiteY236" fmla="*/ 2111091 h 2237474"/>
              <a:gd name="connsiteX237" fmla="*/ 0 w 12192000"/>
              <a:gd name="connsiteY237" fmla="*/ 2110468 h 2237474"/>
              <a:gd name="connsiteX238" fmla="*/ 0 w 12192000"/>
              <a:gd name="connsiteY23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67672 w 12192000"/>
              <a:gd name="connsiteY150" fmla="*/ 1874600 h 2237474"/>
              <a:gd name="connsiteX151" fmla="*/ 3729530 w 12192000"/>
              <a:gd name="connsiteY151" fmla="*/ 1864513 h 2237474"/>
              <a:gd name="connsiteX152" fmla="*/ 3680177 w 12192000"/>
              <a:gd name="connsiteY152" fmla="*/ 1881552 h 2237474"/>
              <a:gd name="connsiteX153" fmla="*/ 3567259 w 12192000"/>
              <a:gd name="connsiteY153" fmla="*/ 1893482 h 2237474"/>
              <a:gd name="connsiteX154" fmla="*/ 3405770 w 12192000"/>
              <a:gd name="connsiteY154" fmla="*/ 1904591 h 2237474"/>
              <a:gd name="connsiteX155" fmla="*/ 3280097 w 12192000"/>
              <a:gd name="connsiteY155" fmla="*/ 1919610 h 2237474"/>
              <a:gd name="connsiteX156" fmla="*/ 3123424 w 12192000"/>
              <a:gd name="connsiteY156" fmla="*/ 1952930 h 2237474"/>
              <a:gd name="connsiteX157" fmla="*/ 3009910 w 12192000"/>
              <a:gd name="connsiteY157" fmla="*/ 1957866 h 2237474"/>
              <a:gd name="connsiteX158" fmla="*/ 2995934 w 12192000"/>
              <a:gd name="connsiteY158" fmla="*/ 1967085 h 2237474"/>
              <a:gd name="connsiteX159" fmla="*/ 2980071 w 12192000"/>
              <a:gd name="connsiteY159" fmla="*/ 1972988 h 2237474"/>
              <a:gd name="connsiteX160" fmla="*/ 2978094 w 12192000"/>
              <a:gd name="connsiteY160" fmla="*/ 1972369 h 2237474"/>
              <a:gd name="connsiteX161" fmla="*/ 2942858 w 12192000"/>
              <a:gd name="connsiteY161" fmla="*/ 1981367 h 2237474"/>
              <a:gd name="connsiteX162" fmla="*/ 2875436 w 12192000"/>
              <a:gd name="connsiteY162" fmla="*/ 1996977 h 2237474"/>
              <a:gd name="connsiteX163" fmla="*/ 2874892 w 12192000"/>
              <a:gd name="connsiteY163" fmla="*/ 1996085 h 2237474"/>
              <a:gd name="connsiteX164" fmla="*/ 2864145 w 12192000"/>
              <a:gd name="connsiteY164" fmla="*/ 1994061 h 2237474"/>
              <a:gd name="connsiteX165" fmla="*/ 2843662 w 12192000"/>
              <a:gd name="connsiteY165" fmla="*/ 1992498 h 2237474"/>
              <a:gd name="connsiteX166" fmla="*/ 2796128 w 12192000"/>
              <a:gd name="connsiteY166" fmla="*/ 1976403 h 2237474"/>
              <a:gd name="connsiteX167" fmla="*/ 2756784 w 12192000"/>
              <a:gd name="connsiteY167" fmla="*/ 1985116 h 2237474"/>
              <a:gd name="connsiteX168" fmla="*/ 2748833 w 12192000"/>
              <a:gd name="connsiteY168" fmla="*/ 1986323 h 2237474"/>
              <a:gd name="connsiteX169" fmla="*/ 2748661 w 12192000"/>
              <a:gd name="connsiteY169" fmla="*/ 1986122 h 2237474"/>
              <a:gd name="connsiteX170" fmla="*/ 2740251 w 12192000"/>
              <a:gd name="connsiteY170" fmla="*/ 1986946 h 2237474"/>
              <a:gd name="connsiteX171" fmla="*/ 2718916 w 12192000"/>
              <a:gd name="connsiteY171" fmla="*/ 1990867 h 2237474"/>
              <a:gd name="connsiteX172" fmla="*/ 2713522 w 12192000"/>
              <a:gd name="connsiteY172" fmla="*/ 1990173 h 2237474"/>
              <a:gd name="connsiteX173" fmla="*/ 2680597 w 12192000"/>
              <a:gd name="connsiteY173" fmla="*/ 1984996 h 2237474"/>
              <a:gd name="connsiteX174" fmla="*/ 2578178 w 12192000"/>
              <a:gd name="connsiteY174" fmla="*/ 1990531 h 2237474"/>
              <a:gd name="connsiteX175" fmla="*/ 2476147 w 12192000"/>
              <a:gd name="connsiteY175" fmla="*/ 1998305 h 2237474"/>
              <a:gd name="connsiteX176" fmla="*/ 2373568 w 12192000"/>
              <a:gd name="connsiteY176" fmla="*/ 2003219 h 2237474"/>
              <a:gd name="connsiteX177" fmla="*/ 2321399 w 12192000"/>
              <a:gd name="connsiteY177" fmla="*/ 1989467 h 2237474"/>
              <a:gd name="connsiteX178" fmla="*/ 2315525 w 12192000"/>
              <a:gd name="connsiteY178" fmla="*/ 1989708 h 2237474"/>
              <a:gd name="connsiteX179" fmla="*/ 2300792 w 12192000"/>
              <a:gd name="connsiteY179" fmla="*/ 1994290 h 2237474"/>
              <a:gd name="connsiteX180" fmla="*/ 2295469 w 12192000"/>
              <a:gd name="connsiteY180" fmla="*/ 1996659 h 2237474"/>
              <a:gd name="connsiteX181" fmla="*/ 2287219 w 12192000"/>
              <a:gd name="connsiteY181" fmla="*/ 1998750 h 2237474"/>
              <a:gd name="connsiteX182" fmla="*/ 2286948 w 12192000"/>
              <a:gd name="connsiteY182" fmla="*/ 1998596 h 2237474"/>
              <a:gd name="connsiteX183" fmla="*/ 2243069 w 12192000"/>
              <a:gd name="connsiteY183" fmla="*/ 2015111 h 2237474"/>
              <a:gd name="connsiteX184" fmla="*/ 2186609 w 12192000"/>
              <a:gd name="connsiteY184" fmla="*/ 2008263 h 2237474"/>
              <a:gd name="connsiteX185" fmla="*/ 2164831 w 12192000"/>
              <a:gd name="connsiteY185" fmla="*/ 2010143 h 2237474"/>
              <a:gd name="connsiteX186" fmla="*/ 2152836 w 12192000"/>
              <a:gd name="connsiteY186" fmla="*/ 2010048 h 2237474"/>
              <a:gd name="connsiteX187" fmla="*/ 2117102 w 12192000"/>
              <a:gd name="connsiteY187" fmla="*/ 2023004 h 2237474"/>
              <a:gd name="connsiteX188" fmla="*/ 2111935 w 12192000"/>
              <a:gd name="connsiteY188" fmla="*/ 2023163 h 2237474"/>
              <a:gd name="connsiteX189" fmla="*/ 2089991 w 12192000"/>
              <a:gd name="connsiteY189" fmla="*/ 2034193 h 2237474"/>
              <a:gd name="connsiteX190" fmla="*/ 2058061 w 12192000"/>
              <a:gd name="connsiteY190" fmla="*/ 2047942 h 2237474"/>
              <a:gd name="connsiteX191" fmla="*/ 2055737 w 12192000"/>
              <a:gd name="connsiteY191" fmla="*/ 2047704 h 2237474"/>
              <a:gd name="connsiteX192" fmla="*/ 2042244 w 12192000"/>
              <a:gd name="connsiteY192" fmla="*/ 2055560 h 2237474"/>
              <a:gd name="connsiteX193" fmla="*/ 1976224 w 12192000"/>
              <a:gd name="connsiteY193" fmla="*/ 2074257 h 2237474"/>
              <a:gd name="connsiteX194" fmla="*/ 1877728 w 12192000"/>
              <a:gd name="connsiteY194" fmla="*/ 2101004 h 2237474"/>
              <a:gd name="connsiteX195" fmla="*/ 1759056 w 12192000"/>
              <a:gd name="connsiteY195" fmla="*/ 2125608 h 2237474"/>
              <a:gd name="connsiteX196" fmla="*/ 1637948 w 12192000"/>
              <a:gd name="connsiteY196" fmla="*/ 2172597 h 2237474"/>
              <a:gd name="connsiteX197" fmla="*/ 1434549 w 12192000"/>
              <a:gd name="connsiteY197" fmla="*/ 2234522 h 2237474"/>
              <a:gd name="connsiteX198" fmla="*/ 1398481 w 12192000"/>
              <a:gd name="connsiteY198" fmla="*/ 2237074 h 2237474"/>
              <a:gd name="connsiteX199" fmla="*/ 1398407 w 12192000"/>
              <a:gd name="connsiteY199" fmla="*/ 2237095 h 2237474"/>
              <a:gd name="connsiteX200" fmla="*/ 1370962 w 12192000"/>
              <a:gd name="connsiteY200" fmla="*/ 2237474 h 2237474"/>
              <a:gd name="connsiteX201" fmla="*/ 1356367 w 12192000"/>
              <a:gd name="connsiteY201" fmla="*/ 2235089 h 2237474"/>
              <a:gd name="connsiteX202" fmla="*/ 1324828 w 12192000"/>
              <a:gd name="connsiteY202" fmla="*/ 2231968 h 2237474"/>
              <a:gd name="connsiteX203" fmla="*/ 1297744 w 12192000"/>
              <a:gd name="connsiteY203" fmla="*/ 2235849 h 2237474"/>
              <a:gd name="connsiteX204" fmla="*/ 1286236 w 12192000"/>
              <a:gd name="connsiteY204" fmla="*/ 2233135 h 2237474"/>
              <a:gd name="connsiteX205" fmla="*/ 1283504 w 12192000"/>
              <a:gd name="connsiteY205" fmla="*/ 2233797 h 2237474"/>
              <a:gd name="connsiteX206" fmla="*/ 1279765 w 12192000"/>
              <a:gd name="connsiteY206" fmla="*/ 2229639 h 2237474"/>
              <a:gd name="connsiteX207" fmla="*/ 1195347 w 12192000"/>
              <a:gd name="connsiteY207" fmla="*/ 2212354 h 2237474"/>
              <a:gd name="connsiteX208" fmla="*/ 970251 w 12192000"/>
              <a:gd name="connsiteY208" fmla="*/ 2221029 h 2237474"/>
              <a:gd name="connsiteX209" fmla="*/ 812914 w 12192000"/>
              <a:gd name="connsiteY209" fmla="*/ 2202752 h 2237474"/>
              <a:gd name="connsiteX210" fmla="*/ 800195 w 12192000"/>
              <a:gd name="connsiteY210" fmla="*/ 2209407 h 2237474"/>
              <a:gd name="connsiteX211" fmla="*/ 784978 w 12192000"/>
              <a:gd name="connsiteY211" fmla="*/ 2212360 h 2237474"/>
              <a:gd name="connsiteX212" fmla="*/ 681987 w 12192000"/>
              <a:gd name="connsiteY212" fmla="*/ 2216757 h 2237474"/>
              <a:gd name="connsiteX213" fmla="*/ 669923 w 12192000"/>
              <a:gd name="connsiteY213" fmla="*/ 2211682 h 2237474"/>
              <a:gd name="connsiteX214" fmla="*/ 648680 w 12192000"/>
              <a:gd name="connsiteY214" fmla="*/ 2206229 h 2237474"/>
              <a:gd name="connsiteX215" fmla="*/ 597225 w 12192000"/>
              <a:gd name="connsiteY215" fmla="*/ 2180999 h 2237474"/>
              <a:gd name="connsiteX216" fmla="*/ 558449 w 12192000"/>
              <a:gd name="connsiteY216" fmla="*/ 2182346 h 2237474"/>
              <a:gd name="connsiteX217" fmla="*/ 550517 w 12192000"/>
              <a:gd name="connsiteY217" fmla="*/ 2182060 h 2237474"/>
              <a:gd name="connsiteX218" fmla="*/ 550309 w 12192000"/>
              <a:gd name="connsiteY218" fmla="*/ 2181825 h 2237474"/>
              <a:gd name="connsiteX219" fmla="*/ 541836 w 12192000"/>
              <a:gd name="connsiteY219" fmla="*/ 2181063 h 2237474"/>
              <a:gd name="connsiteX220" fmla="*/ 536057 w 12192000"/>
              <a:gd name="connsiteY220" fmla="*/ 2181537 h 2237474"/>
              <a:gd name="connsiteX221" fmla="*/ 520671 w 12192000"/>
              <a:gd name="connsiteY221" fmla="*/ 2180980 h 2237474"/>
              <a:gd name="connsiteX222" fmla="*/ 515024 w 12192000"/>
              <a:gd name="connsiteY222" fmla="*/ 2179258 h 2237474"/>
              <a:gd name="connsiteX223" fmla="*/ 512278 w 12192000"/>
              <a:gd name="connsiteY223" fmla="*/ 2176369 h 2237474"/>
              <a:gd name="connsiteX224" fmla="*/ 480419 w 12192000"/>
              <a:gd name="connsiteY224" fmla="*/ 2167807 h 2237474"/>
              <a:gd name="connsiteX225" fmla="*/ 413835 w 12192000"/>
              <a:gd name="connsiteY225" fmla="*/ 2156783 h 2237474"/>
              <a:gd name="connsiteX226" fmla="*/ 376513 w 12192000"/>
              <a:gd name="connsiteY226" fmla="*/ 2154014 h 2237474"/>
              <a:gd name="connsiteX227" fmla="*/ 273386 w 12192000"/>
              <a:gd name="connsiteY227" fmla="*/ 2142551 h 2237474"/>
              <a:gd name="connsiteX228" fmla="*/ 169207 w 12192000"/>
              <a:gd name="connsiteY228" fmla="*/ 2128100 h 2237474"/>
              <a:gd name="connsiteX229" fmla="*/ 93149 w 12192000"/>
              <a:gd name="connsiteY229" fmla="*/ 2105324 h 2237474"/>
              <a:gd name="connsiteX230" fmla="*/ 88109 w 12192000"/>
              <a:gd name="connsiteY230" fmla="*/ 2106704 h 2237474"/>
              <a:gd name="connsiteX231" fmla="*/ 80022 w 12192000"/>
              <a:gd name="connsiteY231" fmla="*/ 2107254 h 2237474"/>
              <a:gd name="connsiteX232" fmla="*/ 79717 w 12192000"/>
              <a:gd name="connsiteY232" fmla="*/ 2107046 h 2237474"/>
              <a:gd name="connsiteX233" fmla="*/ 72352 w 12192000"/>
              <a:gd name="connsiteY233" fmla="*/ 2107991 h 2237474"/>
              <a:gd name="connsiteX234" fmla="*/ 37645 w 12192000"/>
              <a:gd name="connsiteY234" fmla="*/ 2115401 h 2237474"/>
              <a:gd name="connsiteX235" fmla="*/ 4572 w 12192000"/>
              <a:gd name="connsiteY235" fmla="*/ 2111091 h 2237474"/>
              <a:gd name="connsiteX236" fmla="*/ 0 w 12192000"/>
              <a:gd name="connsiteY236" fmla="*/ 2110468 h 2237474"/>
              <a:gd name="connsiteX237" fmla="*/ 0 w 12192000"/>
              <a:gd name="connsiteY23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098321 w 12192000"/>
              <a:gd name="connsiteY110" fmla="*/ 1721646 h 2237474"/>
              <a:gd name="connsiteX111" fmla="*/ 5880652 w 12192000"/>
              <a:gd name="connsiteY111" fmla="*/ 1779643 h 2237474"/>
              <a:gd name="connsiteX112" fmla="*/ 5785959 w 12192000"/>
              <a:gd name="connsiteY112" fmla="*/ 1775307 h 2237474"/>
              <a:gd name="connsiteX113" fmla="*/ 5643534 w 12192000"/>
              <a:gd name="connsiteY113" fmla="*/ 1802919 h 2237474"/>
              <a:gd name="connsiteX114" fmla="*/ 5518799 w 12192000"/>
              <a:gd name="connsiteY114" fmla="*/ 1818312 h 2237474"/>
              <a:gd name="connsiteX115" fmla="*/ 5505014 w 12192000"/>
              <a:gd name="connsiteY115" fmla="*/ 1819259 h 2237474"/>
              <a:gd name="connsiteX116" fmla="*/ 5453307 w 12192000"/>
              <a:gd name="connsiteY116" fmla="*/ 1815450 h 2237474"/>
              <a:gd name="connsiteX117" fmla="*/ 5364192 w 12192000"/>
              <a:gd name="connsiteY117" fmla="*/ 1826074 h 2237474"/>
              <a:gd name="connsiteX118" fmla="*/ 5350380 w 12192000"/>
              <a:gd name="connsiteY118" fmla="*/ 1830891 h 2237474"/>
              <a:gd name="connsiteX119" fmla="*/ 5259633 w 12192000"/>
              <a:gd name="connsiteY119" fmla="*/ 1837160 h 2237474"/>
              <a:gd name="connsiteX120" fmla="*/ 5197513 w 12192000"/>
              <a:gd name="connsiteY120" fmla="*/ 1844718 h 2237474"/>
              <a:gd name="connsiteX121" fmla="*/ 5184170 w 12192000"/>
              <a:gd name="connsiteY121" fmla="*/ 1849402 h 2237474"/>
              <a:gd name="connsiteX122" fmla="*/ 5168852 w 12192000"/>
              <a:gd name="connsiteY122" fmla="*/ 1844846 h 2237474"/>
              <a:gd name="connsiteX123" fmla="*/ 5164370 w 12192000"/>
              <a:gd name="connsiteY123" fmla="*/ 1840597 h 2237474"/>
              <a:gd name="connsiteX124" fmla="*/ 5114927 w 12192000"/>
              <a:gd name="connsiteY124" fmla="*/ 1847827 h 2237474"/>
              <a:gd name="connsiteX125" fmla="*/ 5108970 w 12192000"/>
              <a:gd name="connsiteY125" fmla="*/ 1847935 h 2237474"/>
              <a:gd name="connsiteX126" fmla="*/ 5067961 w 12192000"/>
              <a:gd name="connsiteY126" fmla="*/ 1845917 h 2237474"/>
              <a:gd name="connsiteX127" fmla="*/ 5007075 w 12192000"/>
              <a:gd name="connsiteY127" fmla="*/ 1838626 h 2237474"/>
              <a:gd name="connsiteX128" fmla="*/ 4944087 w 12192000"/>
              <a:gd name="connsiteY128" fmla="*/ 1823332 h 2237474"/>
              <a:gd name="connsiteX129" fmla="*/ 4907662 w 12192000"/>
              <a:gd name="connsiteY129" fmla="*/ 1816900 h 2237474"/>
              <a:gd name="connsiteX130" fmla="*/ 4882386 w 12192000"/>
              <a:gd name="connsiteY130" fmla="*/ 1809844 h 2237474"/>
              <a:gd name="connsiteX131" fmla="*/ 4811440 w 12192000"/>
              <a:gd name="connsiteY131" fmla="*/ 1804655 h 2237474"/>
              <a:gd name="connsiteX132" fmla="*/ 4691075 w 12192000"/>
              <a:gd name="connsiteY132" fmla="*/ 1801389 h 2237474"/>
              <a:gd name="connsiteX133" fmla="*/ 4611738 w 12192000"/>
              <a:gd name="connsiteY133" fmla="*/ 1776964 h 2237474"/>
              <a:gd name="connsiteX134" fmla="*/ 4560070 w 12192000"/>
              <a:gd name="connsiteY134" fmla="*/ 1785640 h 2237474"/>
              <a:gd name="connsiteX135" fmla="*/ 4536503 w 12192000"/>
              <a:gd name="connsiteY135" fmla="*/ 1785334 h 2237474"/>
              <a:gd name="connsiteX136" fmla="*/ 4513724 w 12192000"/>
              <a:gd name="connsiteY136" fmla="*/ 1791996 h 2237474"/>
              <a:gd name="connsiteX137" fmla="*/ 4459810 w 12192000"/>
              <a:gd name="connsiteY137" fmla="*/ 1797886 h 2237474"/>
              <a:gd name="connsiteX138" fmla="*/ 4379064 w 12192000"/>
              <a:gd name="connsiteY138" fmla="*/ 1817177 h 2237474"/>
              <a:gd name="connsiteX139" fmla="*/ 4319209 w 12192000"/>
              <a:gd name="connsiteY139" fmla="*/ 1834833 h 2237474"/>
              <a:gd name="connsiteX140" fmla="*/ 4290981 w 12192000"/>
              <a:gd name="connsiteY140" fmla="*/ 1839677 h 2237474"/>
              <a:gd name="connsiteX141" fmla="*/ 4285792 w 12192000"/>
              <a:gd name="connsiteY141" fmla="*/ 1836231 h 2237474"/>
              <a:gd name="connsiteX142" fmla="*/ 4238372 w 12192000"/>
              <a:gd name="connsiteY142" fmla="*/ 1851480 h 2237474"/>
              <a:gd name="connsiteX143" fmla="*/ 4232517 w 12192000"/>
              <a:gd name="connsiteY143" fmla="*/ 1852567 h 2237474"/>
              <a:gd name="connsiteX144" fmla="*/ 4191732 w 12192000"/>
              <a:gd name="connsiteY144" fmla="*/ 1857328 h 2237474"/>
              <a:gd name="connsiteX145" fmla="*/ 4065532 w 12192000"/>
              <a:gd name="connsiteY145" fmla="*/ 1855477 h 2237474"/>
              <a:gd name="connsiteX146" fmla="*/ 4028460 w 12192000"/>
              <a:gd name="connsiteY146" fmla="*/ 1855137 h 2237474"/>
              <a:gd name="connsiteX147" fmla="*/ 4002267 w 12192000"/>
              <a:gd name="connsiteY147" fmla="*/ 1852352 h 2237474"/>
              <a:gd name="connsiteX148" fmla="*/ 3931396 w 12192000"/>
              <a:gd name="connsiteY148" fmla="*/ 1858915 h 2237474"/>
              <a:gd name="connsiteX149" fmla="*/ 3812162 w 12192000"/>
              <a:gd name="connsiteY149" fmla="*/ 1875501 h 2237474"/>
              <a:gd name="connsiteX150" fmla="*/ 3729530 w 12192000"/>
              <a:gd name="connsiteY150" fmla="*/ 1864513 h 2237474"/>
              <a:gd name="connsiteX151" fmla="*/ 3680177 w 12192000"/>
              <a:gd name="connsiteY151" fmla="*/ 1881552 h 2237474"/>
              <a:gd name="connsiteX152" fmla="*/ 3567259 w 12192000"/>
              <a:gd name="connsiteY152" fmla="*/ 1893482 h 2237474"/>
              <a:gd name="connsiteX153" fmla="*/ 3405770 w 12192000"/>
              <a:gd name="connsiteY153" fmla="*/ 1904591 h 2237474"/>
              <a:gd name="connsiteX154" fmla="*/ 3280097 w 12192000"/>
              <a:gd name="connsiteY154" fmla="*/ 1919610 h 2237474"/>
              <a:gd name="connsiteX155" fmla="*/ 3123424 w 12192000"/>
              <a:gd name="connsiteY155" fmla="*/ 1952930 h 2237474"/>
              <a:gd name="connsiteX156" fmla="*/ 3009910 w 12192000"/>
              <a:gd name="connsiteY156" fmla="*/ 1957866 h 2237474"/>
              <a:gd name="connsiteX157" fmla="*/ 2995934 w 12192000"/>
              <a:gd name="connsiteY157" fmla="*/ 1967085 h 2237474"/>
              <a:gd name="connsiteX158" fmla="*/ 2980071 w 12192000"/>
              <a:gd name="connsiteY158" fmla="*/ 1972988 h 2237474"/>
              <a:gd name="connsiteX159" fmla="*/ 2978094 w 12192000"/>
              <a:gd name="connsiteY159" fmla="*/ 1972369 h 2237474"/>
              <a:gd name="connsiteX160" fmla="*/ 2942858 w 12192000"/>
              <a:gd name="connsiteY160" fmla="*/ 1981367 h 2237474"/>
              <a:gd name="connsiteX161" fmla="*/ 2875436 w 12192000"/>
              <a:gd name="connsiteY161" fmla="*/ 1996977 h 2237474"/>
              <a:gd name="connsiteX162" fmla="*/ 2874892 w 12192000"/>
              <a:gd name="connsiteY162" fmla="*/ 1996085 h 2237474"/>
              <a:gd name="connsiteX163" fmla="*/ 2864145 w 12192000"/>
              <a:gd name="connsiteY163" fmla="*/ 1994061 h 2237474"/>
              <a:gd name="connsiteX164" fmla="*/ 2843662 w 12192000"/>
              <a:gd name="connsiteY164" fmla="*/ 1992498 h 2237474"/>
              <a:gd name="connsiteX165" fmla="*/ 2796128 w 12192000"/>
              <a:gd name="connsiteY165" fmla="*/ 1976403 h 2237474"/>
              <a:gd name="connsiteX166" fmla="*/ 2756784 w 12192000"/>
              <a:gd name="connsiteY166" fmla="*/ 1985116 h 2237474"/>
              <a:gd name="connsiteX167" fmla="*/ 2748833 w 12192000"/>
              <a:gd name="connsiteY167" fmla="*/ 1986323 h 2237474"/>
              <a:gd name="connsiteX168" fmla="*/ 2748661 w 12192000"/>
              <a:gd name="connsiteY168" fmla="*/ 1986122 h 2237474"/>
              <a:gd name="connsiteX169" fmla="*/ 2740251 w 12192000"/>
              <a:gd name="connsiteY169" fmla="*/ 1986946 h 2237474"/>
              <a:gd name="connsiteX170" fmla="*/ 2718916 w 12192000"/>
              <a:gd name="connsiteY170" fmla="*/ 1990867 h 2237474"/>
              <a:gd name="connsiteX171" fmla="*/ 2713522 w 12192000"/>
              <a:gd name="connsiteY171" fmla="*/ 1990173 h 2237474"/>
              <a:gd name="connsiteX172" fmla="*/ 2680597 w 12192000"/>
              <a:gd name="connsiteY172" fmla="*/ 1984996 h 2237474"/>
              <a:gd name="connsiteX173" fmla="*/ 2578178 w 12192000"/>
              <a:gd name="connsiteY173" fmla="*/ 1990531 h 2237474"/>
              <a:gd name="connsiteX174" fmla="*/ 2476147 w 12192000"/>
              <a:gd name="connsiteY174" fmla="*/ 1998305 h 2237474"/>
              <a:gd name="connsiteX175" fmla="*/ 2373568 w 12192000"/>
              <a:gd name="connsiteY175" fmla="*/ 2003219 h 2237474"/>
              <a:gd name="connsiteX176" fmla="*/ 2321399 w 12192000"/>
              <a:gd name="connsiteY176" fmla="*/ 1989467 h 2237474"/>
              <a:gd name="connsiteX177" fmla="*/ 2315525 w 12192000"/>
              <a:gd name="connsiteY177" fmla="*/ 1989708 h 2237474"/>
              <a:gd name="connsiteX178" fmla="*/ 2300792 w 12192000"/>
              <a:gd name="connsiteY178" fmla="*/ 1994290 h 2237474"/>
              <a:gd name="connsiteX179" fmla="*/ 2295469 w 12192000"/>
              <a:gd name="connsiteY179" fmla="*/ 1996659 h 2237474"/>
              <a:gd name="connsiteX180" fmla="*/ 2287219 w 12192000"/>
              <a:gd name="connsiteY180" fmla="*/ 1998750 h 2237474"/>
              <a:gd name="connsiteX181" fmla="*/ 2286948 w 12192000"/>
              <a:gd name="connsiteY181" fmla="*/ 1998596 h 2237474"/>
              <a:gd name="connsiteX182" fmla="*/ 2243069 w 12192000"/>
              <a:gd name="connsiteY182" fmla="*/ 2015111 h 2237474"/>
              <a:gd name="connsiteX183" fmla="*/ 2186609 w 12192000"/>
              <a:gd name="connsiteY183" fmla="*/ 2008263 h 2237474"/>
              <a:gd name="connsiteX184" fmla="*/ 2164831 w 12192000"/>
              <a:gd name="connsiteY184" fmla="*/ 2010143 h 2237474"/>
              <a:gd name="connsiteX185" fmla="*/ 2152836 w 12192000"/>
              <a:gd name="connsiteY185" fmla="*/ 2010048 h 2237474"/>
              <a:gd name="connsiteX186" fmla="*/ 2117102 w 12192000"/>
              <a:gd name="connsiteY186" fmla="*/ 2023004 h 2237474"/>
              <a:gd name="connsiteX187" fmla="*/ 2111935 w 12192000"/>
              <a:gd name="connsiteY187" fmla="*/ 2023163 h 2237474"/>
              <a:gd name="connsiteX188" fmla="*/ 2089991 w 12192000"/>
              <a:gd name="connsiteY188" fmla="*/ 2034193 h 2237474"/>
              <a:gd name="connsiteX189" fmla="*/ 2058061 w 12192000"/>
              <a:gd name="connsiteY189" fmla="*/ 2047942 h 2237474"/>
              <a:gd name="connsiteX190" fmla="*/ 2055737 w 12192000"/>
              <a:gd name="connsiteY190" fmla="*/ 2047704 h 2237474"/>
              <a:gd name="connsiteX191" fmla="*/ 2042244 w 12192000"/>
              <a:gd name="connsiteY191" fmla="*/ 2055560 h 2237474"/>
              <a:gd name="connsiteX192" fmla="*/ 1976224 w 12192000"/>
              <a:gd name="connsiteY192" fmla="*/ 2074257 h 2237474"/>
              <a:gd name="connsiteX193" fmla="*/ 1877728 w 12192000"/>
              <a:gd name="connsiteY193" fmla="*/ 2101004 h 2237474"/>
              <a:gd name="connsiteX194" fmla="*/ 1759056 w 12192000"/>
              <a:gd name="connsiteY194" fmla="*/ 2125608 h 2237474"/>
              <a:gd name="connsiteX195" fmla="*/ 1637948 w 12192000"/>
              <a:gd name="connsiteY195" fmla="*/ 2172597 h 2237474"/>
              <a:gd name="connsiteX196" fmla="*/ 1434549 w 12192000"/>
              <a:gd name="connsiteY196" fmla="*/ 2234522 h 2237474"/>
              <a:gd name="connsiteX197" fmla="*/ 1398481 w 12192000"/>
              <a:gd name="connsiteY197" fmla="*/ 2237074 h 2237474"/>
              <a:gd name="connsiteX198" fmla="*/ 1398407 w 12192000"/>
              <a:gd name="connsiteY198" fmla="*/ 2237095 h 2237474"/>
              <a:gd name="connsiteX199" fmla="*/ 1370962 w 12192000"/>
              <a:gd name="connsiteY199" fmla="*/ 2237474 h 2237474"/>
              <a:gd name="connsiteX200" fmla="*/ 1356367 w 12192000"/>
              <a:gd name="connsiteY200" fmla="*/ 2235089 h 2237474"/>
              <a:gd name="connsiteX201" fmla="*/ 1324828 w 12192000"/>
              <a:gd name="connsiteY201" fmla="*/ 2231968 h 2237474"/>
              <a:gd name="connsiteX202" fmla="*/ 1297744 w 12192000"/>
              <a:gd name="connsiteY202" fmla="*/ 2235849 h 2237474"/>
              <a:gd name="connsiteX203" fmla="*/ 1286236 w 12192000"/>
              <a:gd name="connsiteY203" fmla="*/ 2233135 h 2237474"/>
              <a:gd name="connsiteX204" fmla="*/ 1283504 w 12192000"/>
              <a:gd name="connsiteY204" fmla="*/ 2233797 h 2237474"/>
              <a:gd name="connsiteX205" fmla="*/ 1279765 w 12192000"/>
              <a:gd name="connsiteY205" fmla="*/ 2229639 h 2237474"/>
              <a:gd name="connsiteX206" fmla="*/ 1195347 w 12192000"/>
              <a:gd name="connsiteY206" fmla="*/ 2212354 h 2237474"/>
              <a:gd name="connsiteX207" fmla="*/ 970251 w 12192000"/>
              <a:gd name="connsiteY207" fmla="*/ 2221029 h 2237474"/>
              <a:gd name="connsiteX208" fmla="*/ 812914 w 12192000"/>
              <a:gd name="connsiteY208" fmla="*/ 2202752 h 2237474"/>
              <a:gd name="connsiteX209" fmla="*/ 800195 w 12192000"/>
              <a:gd name="connsiteY209" fmla="*/ 2209407 h 2237474"/>
              <a:gd name="connsiteX210" fmla="*/ 784978 w 12192000"/>
              <a:gd name="connsiteY210" fmla="*/ 2212360 h 2237474"/>
              <a:gd name="connsiteX211" fmla="*/ 681987 w 12192000"/>
              <a:gd name="connsiteY211" fmla="*/ 2216757 h 2237474"/>
              <a:gd name="connsiteX212" fmla="*/ 669923 w 12192000"/>
              <a:gd name="connsiteY212" fmla="*/ 2211682 h 2237474"/>
              <a:gd name="connsiteX213" fmla="*/ 648680 w 12192000"/>
              <a:gd name="connsiteY213" fmla="*/ 2206229 h 2237474"/>
              <a:gd name="connsiteX214" fmla="*/ 597225 w 12192000"/>
              <a:gd name="connsiteY214" fmla="*/ 2180999 h 2237474"/>
              <a:gd name="connsiteX215" fmla="*/ 558449 w 12192000"/>
              <a:gd name="connsiteY215" fmla="*/ 2182346 h 2237474"/>
              <a:gd name="connsiteX216" fmla="*/ 550517 w 12192000"/>
              <a:gd name="connsiteY216" fmla="*/ 2182060 h 2237474"/>
              <a:gd name="connsiteX217" fmla="*/ 550309 w 12192000"/>
              <a:gd name="connsiteY217" fmla="*/ 2181825 h 2237474"/>
              <a:gd name="connsiteX218" fmla="*/ 541836 w 12192000"/>
              <a:gd name="connsiteY218" fmla="*/ 2181063 h 2237474"/>
              <a:gd name="connsiteX219" fmla="*/ 536057 w 12192000"/>
              <a:gd name="connsiteY219" fmla="*/ 2181537 h 2237474"/>
              <a:gd name="connsiteX220" fmla="*/ 520671 w 12192000"/>
              <a:gd name="connsiteY220" fmla="*/ 2180980 h 2237474"/>
              <a:gd name="connsiteX221" fmla="*/ 515024 w 12192000"/>
              <a:gd name="connsiteY221" fmla="*/ 2179258 h 2237474"/>
              <a:gd name="connsiteX222" fmla="*/ 512278 w 12192000"/>
              <a:gd name="connsiteY222" fmla="*/ 2176369 h 2237474"/>
              <a:gd name="connsiteX223" fmla="*/ 480419 w 12192000"/>
              <a:gd name="connsiteY223" fmla="*/ 2167807 h 2237474"/>
              <a:gd name="connsiteX224" fmla="*/ 413835 w 12192000"/>
              <a:gd name="connsiteY224" fmla="*/ 2156783 h 2237474"/>
              <a:gd name="connsiteX225" fmla="*/ 376513 w 12192000"/>
              <a:gd name="connsiteY225" fmla="*/ 2154014 h 2237474"/>
              <a:gd name="connsiteX226" fmla="*/ 273386 w 12192000"/>
              <a:gd name="connsiteY226" fmla="*/ 2142551 h 2237474"/>
              <a:gd name="connsiteX227" fmla="*/ 169207 w 12192000"/>
              <a:gd name="connsiteY227" fmla="*/ 2128100 h 2237474"/>
              <a:gd name="connsiteX228" fmla="*/ 93149 w 12192000"/>
              <a:gd name="connsiteY228" fmla="*/ 2105324 h 2237474"/>
              <a:gd name="connsiteX229" fmla="*/ 88109 w 12192000"/>
              <a:gd name="connsiteY229" fmla="*/ 2106704 h 2237474"/>
              <a:gd name="connsiteX230" fmla="*/ 80022 w 12192000"/>
              <a:gd name="connsiteY230" fmla="*/ 2107254 h 2237474"/>
              <a:gd name="connsiteX231" fmla="*/ 79717 w 12192000"/>
              <a:gd name="connsiteY231" fmla="*/ 2107046 h 2237474"/>
              <a:gd name="connsiteX232" fmla="*/ 72352 w 12192000"/>
              <a:gd name="connsiteY232" fmla="*/ 2107991 h 2237474"/>
              <a:gd name="connsiteX233" fmla="*/ 37645 w 12192000"/>
              <a:gd name="connsiteY233" fmla="*/ 2115401 h 2237474"/>
              <a:gd name="connsiteX234" fmla="*/ 4572 w 12192000"/>
              <a:gd name="connsiteY234" fmla="*/ 2111091 h 2237474"/>
              <a:gd name="connsiteX235" fmla="*/ 0 w 12192000"/>
              <a:gd name="connsiteY235" fmla="*/ 2110468 h 2237474"/>
              <a:gd name="connsiteX236" fmla="*/ 0 w 12192000"/>
              <a:gd name="connsiteY23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66765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64035 w 12192000"/>
              <a:gd name="connsiteY106" fmla="*/ 1667683 h 2237474"/>
              <a:gd name="connsiteX107" fmla="*/ 6280959 w 12192000"/>
              <a:gd name="connsiteY107" fmla="*/ 1689329 h 2237474"/>
              <a:gd name="connsiteX108" fmla="*/ 6243319 w 12192000"/>
              <a:gd name="connsiteY108" fmla="*/ 1695560 h 2237474"/>
              <a:gd name="connsiteX109" fmla="*/ 6098321 w 12192000"/>
              <a:gd name="connsiteY109" fmla="*/ 1721646 h 2237474"/>
              <a:gd name="connsiteX110" fmla="*/ 5880652 w 12192000"/>
              <a:gd name="connsiteY110" fmla="*/ 1779643 h 2237474"/>
              <a:gd name="connsiteX111" fmla="*/ 5785959 w 12192000"/>
              <a:gd name="connsiteY111" fmla="*/ 1775307 h 2237474"/>
              <a:gd name="connsiteX112" fmla="*/ 5643534 w 12192000"/>
              <a:gd name="connsiteY112" fmla="*/ 1802919 h 2237474"/>
              <a:gd name="connsiteX113" fmla="*/ 5518799 w 12192000"/>
              <a:gd name="connsiteY113" fmla="*/ 1818312 h 2237474"/>
              <a:gd name="connsiteX114" fmla="*/ 5505014 w 12192000"/>
              <a:gd name="connsiteY114" fmla="*/ 1819259 h 2237474"/>
              <a:gd name="connsiteX115" fmla="*/ 5453307 w 12192000"/>
              <a:gd name="connsiteY115" fmla="*/ 1815450 h 2237474"/>
              <a:gd name="connsiteX116" fmla="*/ 5364192 w 12192000"/>
              <a:gd name="connsiteY116" fmla="*/ 1826074 h 2237474"/>
              <a:gd name="connsiteX117" fmla="*/ 5350380 w 12192000"/>
              <a:gd name="connsiteY117" fmla="*/ 1830891 h 2237474"/>
              <a:gd name="connsiteX118" fmla="*/ 5259633 w 12192000"/>
              <a:gd name="connsiteY118" fmla="*/ 1837160 h 2237474"/>
              <a:gd name="connsiteX119" fmla="*/ 5197513 w 12192000"/>
              <a:gd name="connsiteY119" fmla="*/ 1844718 h 2237474"/>
              <a:gd name="connsiteX120" fmla="*/ 5184170 w 12192000"/>
              <a:gd name="connsiteY120" fmla="*/ 1849402 h 2237474"/>
              <a:gd name="connsiteX121" fmla="*/ 5168852 w 12192000"/>
              <a:gd name="connsiteY121" fmla="*/ 1844846 h 2237474"/>
              <a:gd name="connsiteX122" fmla="*/ 5164370 w 12192000"/>
              <a:gd name="connsiteY122" fmla="*/ 1840597 h 2237474"/>
              <a:gd name="connsiteX123" fmla="*/ 5114927 w 12192000"/>
              <a:gd name="connsiteY123" fmla="*/ 1847827 h 2237474"/>
              <a:gd name="connsiteX124" fmla="*/ 5108970 w 12192000"/>
              <a:gd name="connsiteY124" fmla="*/ 1847935 h 2237474"/>
              <a:gd name="connsiteX125" fmla="*/ 5067961 w 12192000"/>
              <a:gd name="connsiteY125" fmla="*/ 1845917 h 2237474"/>
              <a:gd name="connsiteX126" fmla="*/ 5007075 w 12192000"/>
              <a:gd name="connsiteY126" fmla="*/ 1838626 h 2237474"/>
              <a:gd name="connsiteX127" fmla="*/ 4944087 w 12192000"/>
              <a:gd name="connsiteY127" fmla="*/ 1823332 h 2237474"/>
              <a:gd name="connsiteX128" fmla="*/ 4907662 w 12192000"/>
              <a:gd name="connsiteY128" fmla="*/ 1816900 h 2237474"/>
              <a:gd name="connsiteX129" fmla="*/ 4882386 w 12192000"/>
              <a:gd name="connsiteY129" fmla="*/ 1809844 h 2237474"/>
              <a:gd name="connsiteX130" fmla="*/ 4811440 w 12192000"/>
              <a:gd name="connsiteY130" fmla="*/ 1804655 h 2237474"/>
              <a:gd name="connsiteX131" fmla="*/ 4691075 w 12192000"/>
              <a:gd name="connsiteY131" fmla="*/ 1801389 h 2237474"/>
              <a:gd name="connsiteX132" fmla="*/ 4611738 w 12192000"/>
              <a:gd name="connsiteY132" fmla="*/ 1776964 h 2237474"/>
              <a:gd name="connsiteX133" fmla="*/ 4560070 w 12192000"/>
              <a:gd name="connsiteY133" fmla="*/ 1785640 h 2237474"/>
              <a:gd name="connsiteX134" fmla="*/ 4536503 w 12192000"/>
              <a:gd name="connsiteY134" fmla="*/ 1785334 h 2237474"/>
              <a:gd name="connsiteX135" fmla="*/ 4513724 w 12192000"/>
              <a:gd name="connsiteY135" fmla="*/ 1791996 h 2237474"/>
              <a:gd name="connsiteX136" fmla="*/ 4459810 w 12192000"/>
              <a:gd name="connsiteY136" fmla="*/ 1797886 h 2237474"/>
              <a:gd name="connsiteX137" fmla="*/ 4379064 w 12192000"/>
              <a:gd name="connsiteY137" fmla="*/ 1817177 h 2237474"/>
              <a:gd name="connsiteX138" fmla="*/ 4319209 w 12192000"/>
              <a:gd name="connsiteY138" fmla="*/ 1834833 h 2237474"/>
              <a:gd name="connsiteX139" fmla="*/ 4290981 w 12192000"/>
              <a:gd name="connsiteY139" fmla="*/ 1839677 h 2237474"/>
              <a:gd name="connsiteX140" fmla="*/ 4285792 w 12192000"/>
              <a:gd name="connsiteY140" fmla="*/ 1836231 h 2237474"/>
              <a:gd name="connsiteX141" fmla="*/ 4238372 w 12192000"/>
              <a:gd name="connsiteY141" fmla="*/ 1851480 h 2237474"/>
              <a:gd name="connsiteX142" fmla="*/ 4232517 w 12192000"/>
              <a:gd name="connsiteY142" fmla="*/ 1852567 h 2237474"/>
              <a:gd name="connsiteX143" fmla="*/ 4191732 w 12192000"/>
              <a:gd name="connsiteY143" fmla="*/ 1857328 h 2237474"/>
              <a:gd name="connsiteX144" fmla="*/ 4065532 w 12192000"/>
              <a:gd name="connsiteY144" fmla="*/ 1855477 h 2237474"/>
              <a:gd name="connsiteX145" fmla="*/ 4028460 w 12192000"/>
              <a:gd name="connsiteY145" fmla="*/ 1855137 h 2237474"/>
              <a:gd name="connsiteX146" fmla="*/ 4002267 w 12192000"/>
              <a:gd name="connsiteY146" fmla="*/ 1852352 h 2237474"/>
              <a:gd name="connsiteX147" fmla="*/ 3931396 w 12192000"/>
              <a:gd name="connsiteY147" fmla="*/ 1858915 h 2237474"/>
              <a:gd name="connsiteX148" fmla="*/ 3812162 w 12192000"/>
              <a:gd name="connsiteY148" fmla="*/ 1875501 h 2237474"/>
              <a:gd name="connsiteX149" fmla="*/ 3729530 w 12192000"/>
              <a:gd name="connsiteY149" fmla="*/ 1864513 h 2237474"/>
              <a:gd name="connsiteX150" fmla="*/ 3680177 w 12192000"/>
              <a:gd name="connsiteY150" fmla="*/ 1881552 h 2237474"/>
              <a:gd name="connsiteX151" fmla="*/ 3567259 w 12192000"/>
              <a:gd name="connsiteY151" fmla="*/ 1893482 h 2237474"/>
              <a:gd name="connsiteX152" fmla="*/ 3405770 w 12192000"/>
              <a:gd name="connsiteY152" fmla="*/ 1904591 h 2237474"/>
              <a:gd name="connsiteX153" fmla="*/ 3280097 w 12192000"/>
              <a:gd name="connsiteY153" fmla="*/ 1919610 h 2237474"/>
              <a:gd name="connsiteX154" fmla="*/ 3123424 w 12192000"/>
              <a:gd name="connsiteY154" fmla="*/ 1952930 h 2237474"/>
              <a:gd name="connsiteX155" fmla="*/ 3009910 w 12192000"/>
              <a:gd name="connsiteY155" fmla="*/ 1957866 h 2237474"/>
              <a:gd name="connsiteX156" fmla="*/ 2995934 w 12192000"/>
              <a:gd name="connsiteY156" fmla="*/ 1967085 h 2237474"/>
              <a:gd name="connsiteX157" fmla="*/ 2980071 w 12192000"/>
              <a:gd name="connsiteY157" fmla="*/ 1972988 h 2237474"/>
              <a:gd name="connsiteX158" fmla="*/ 2978094 w 12192000"/>
              <a:gd name="connsiteY158" fmla="*/ 1972369 h 2237474"/>
              <a:gd name="connsiteX159" fmla="*/ 2942858 w 12192000"/>
              <a:gd name="connsiteY159" fmla="*/ 1981367 h 2237474"/>
              <a:gd name="connsiteX160" fmla="*/ 2875436 w 12192000"/>
              <a:gd name="connsiteY160" fmla="*/ 1996977 h 2237474"/>
              <a:gd name="connsiteX161" fmla="*/ 2874892 w 12192000"/>
              <a:gd name="connsiteY161" fmla="*/ 1996085 h 2237474"/>
              <a:gd name="connsiteX162" fmla="*/ 2864145 w 12192000"/>
              <a:gd name="connsiteY162" fmla="*/ 1994061 h 2237474"/>
              <a:gd name="connsiteX163" fmla="*/ 2843662 w 12192000"/>
              <a:gd name="connsiteY163" fmla="*/ 1992498 h 2237474"/>
              <a:gd name="connsiteX164" fmla="*/ 2796128 w 12192000"/>
              <a:gd name="connsiteY164" fmla="*/ 1976403 h 2237474"/>
              <a:gd name="connsiteX165" fmla="*/ 2756784 w 12192000"/>
              <a:gd name="connsiteY165" fmla="*/ 1985116 h 2237474"/>
              <a:gd name="connsiteX166" fmla="*/ 2748833 w 12192000"/>
              <a:gd name="connsiteY166" fmla="*/ 1986323 h 2237474"/>
              <a:gd name="connsiteX167" fmla="*/ 2748661 w 12192000"/>
              <a:gd name="connsiteY167" fmla="*/ 1986122 h 2237474"/>
              <a:gd name="connsiteX168" fmla="*/ 2740251 w 12192000"/>
              <a:gd name="connsiteY168" fmla="*/ 1986946 h 2237474"/>
              <a:gd name="connsiteX169" fmla="*/ 2718916 w 12192000"/>
              <a:gd name="connsiteY169" fmla="*/ 1990867 h 2237474"/>
              <a:gd name="connsiteX170" fmla="*/ 2713522 w 12192000"/>
              <a:gd name="connsiteY170" fmla="*/ 1990173 h 2237474"/>
              <a:gd name="connsiteX171" fmla="*/ 2680597 w 12192000"/>
              <a:gd name="connsiteY171" fmla="*/ 1984996 h 2237474"/>
              <a:gd name="connsiteX172" fmla="*/ 2578178 w 12192000"/>
              <a:gd name="connsiteY172" fmla="*/ 1990531 h 2237474"/>
              <a:gd name="connsiteX173" fmla="*/ 2476147 w 12192000"/>
              <a:gd name="connsiteY173" fmla="*/ 1998305 h 2237474"/>
              <a:gd name="connsiteX174" fmla="*/ 2373568 w 12192000"/>
              <a:gd name="connsiteY174" fmla="*/ 2003219 h 2237474"/>
              <a:gd name="connsiteX175" fmla="*/ 2321399 w 12192000"/>
              <a:gd name="connsiteY175" fmla="*/ 1989467 h 2237474"/>
              <a:gd name="connsiteX176" fmla="*/ 2315525 w 12192000"/>
              <a:gd name="connsiteY176" fmla="*/ 1989708 h 2237474"/>
              <a:gd name="connsiteX177" fmla="*/ 2300792 w 12192000"/>
              <a:gd name="connsiteY177" fmla="*/ 1994290 h 2237474"/>
              <a:gd name="connsiteX178" fmla="*/ 2295469 w 12192000"/>
              <a:gd name="connsiteY178" fmla="*/ 1996659 h 2237474"/>
              <a:gd name="connsiteX179" fmla="*/ 2287219 w 12192000"/>
              <a:gd name="connsiteY179" fmla="*/ 1998750 h 2237474"/>
              <a:gd name="connsiteX180" fmla="*/ 2286948 w 12192000"/>
              <a:gd name="connsiteY180" fmla="*/ 1998596 h 2237474"/>
              <a:gd name="connsiteX181" fmla="*/ 2243069 w 12192000"/>
              <a:gd name="connsiteY181" fmla="*/ 2015111 h 2237474"/>
              <a:gd name="connsiteX182" fmla="*/ 2186609 w 12192000"/>
              <a:gd name="connsiteY182" fmla="*/ 2008263 h 2237474"/>
              <a:gd name="connsiteX183" fmla="*/ 2164831 w 12192000"/>
              <a:gd name="connsiteY183" fmla="*/ 2010143 h 2237474"/>
              <a:gd name="connsiteX184" fmla="*/ 2152836 w 12192000"/>
              <a:gd name="connsiteY184" fmla="*/ 2010048 h 2237474"/>
              <a:gd name="connsiteX185" fmla="*/ 2117102 w 12192000"/>
              <a:gd name="connsiteY185" fmla="*/ 2023004 h 2237474"/>
              <a:gd name="connsiteX186" fmla="*/ 2111935 w 12192000"/>
              <a:gd name="connsiteY186" fmla="*/ 2023163 h 2237474"/>
              <a:gd name="connsiteX187" fmla="*/ 2089991 w 12192000"/>
              <a:gd name="connsiteY187" fmla="*/ 2034193 h 2237474"/>
              <a:gd name="connsiteX188" fmla="*/ 2058061 w 12192000"/>
              <a:gd name="connsiteY188" fmla="*/ 2047942 h 2237474"/>
              <a:gd name="connsiteX189" fmla="*/ 2055737 w 12192000"/>
              <a:gd name="connsiteY189" fmla="*/ 2047704 h 2237474"/>
              <a:gd name="connsiteX190" fmla="*/ 2042244 w 12192000"/>
              <a:gd name="connsiteY190" fmla="*/ 2055560 h 2237474"/>
              <a:gd name="connsiteX191" fmla="*/ 1976224 w 12192000"/>
              <a:gd name="connsiteY191" fmla="*/ 2074257 h 2237474"/>
              <a:gd name="connsiteX192" fmla="*/ 1877728 w 12192000"/>
              <a:gd name="connsiteY192" fmla="*/ 2101004 h 2237474"/>
              <a:gd name="connsiteX193" fmla="*/ 1759056 w 12192000"/>
              <a:gd name="connsiteY193" fmla="*/ 2125608 h 2237474"/>
              <a:gd name="connsiteX194" fmla="*/ 1637948 w 12192000"/>
              <a:gd name="connsiteY194" fmla="*/ 2172597 h 2237474"/>
              <a:gd name="connsiteX195" fmla="*/ 1434549 w 12192000"/>
              <a:gd name="connsiteY195" fmla="*/ 2234522 h 2237474"/>
              <a:gd name="connsiteX196" fmla="*/ 1398481 w 12192000"/>
              <a:gd name="connsiteY196" fmla="*/ 2237074 h 2237474"/>
              <a:gd name="connsiteX197" fmla="*/ 1398407 w 12192000"/>
              <a:gd name="connsiteY197" fmla="*/ 2237095 h 2237474"/>
              <a:gd name="connsiteX198" fmla="*/ 1370962 w 12192000"/>
              <a:gd name="connsiteY198" fmla="*/ 2237474 h 2237474"/>
              <a:gd name="connsiteX199" fmla="*/ 1356367 w 12192000"/>
              <a:gd name="connsiteY199" fmla="*/ 2235089 h 2237474"/>
              <a:gd name="connsiteX200" fmla="*/ 1324828 w 12192000"/>
              <a:gd name="connsiteY200" fmla="*/ 2231968 h 2237474"/>
              <a:gd name="connsiteX201" fmla="*/ 1297744 w 12192000"/>
              <a:gd name="connsiteY201" fmla="*/ 2235849 h 2237474"/>
              <a:gd name="connsiteX202" fmla="*/ 1286236 w 12192000"/>
              <a:gd name="connsiteY202" fmla="*/ 2233135 h 2237474"/>
              <a:gd name="connsiteX203" fmla="*/ 1283504 w 12192000"/>
              <a:gd name="connsiteY203" fmla="*/ 2233797 h 2237474"/>
              <a:gd name="connsiteX204" fmla="*/ 1279765 w 12192000"/>
              <a:gd name="connsiteY204" fmla="*/ 2229639 h 2237474"/>
              <a:gd name="connsiteX205" fmla="*/ 1195347 w 12192000"/>
              <a:gd name="connsiteY205" fmla="*/ 2212354 h 2237474"/>
              <a:gd name="connsiteX206" fmla="*/ 970251 w 12192000"/>
              <a:gd name="connsiteY206" fmla="*/ 2221029 h 2237474"/>
              <a:gd name="connsiteX207" fmla="*/ 812914 w 12192000"/>
              <a:gd name="connsiteY207" fmla="*/ 2202752 h 2237474"/>
              <a:gd name="connsiteX208" fmla="*/ 800195 w 12192000"/>
              <a:gd name="connsiteY208" fmla="*/ 2209407 h 2237474"/>
              <a:gd name="connsiteX209" fmla="*/ 784978 w 12192000"/>
              <a:gd name="connsiteY209" fmla="*/ 2212360 h 2237474"/>
              <a:gd name="connsiteX210" fmla="*/ 681987 w 12192000"/>
              <a:gd name="connsiteY210" fmla="*/ 2216757 h 2237474"/>
              <a:gd name="connsiteX211" fmla="*/ 669923 w 12192000"/>
              <a:gd name="connsiteY211" fmla="*/ 2211682 h 2237474"/>
              <a:gd name="connsiteX212" fmla="*/ 648680 w 12192000"/>
              <a:gd name="connsiteY212" fmla="*/ 2206229 h 2237474"/>
              <a:gd name="connsiteX213" fmla="*/ 597225 w 12192000"/>
              <a:gd name="connsiteY213" fmla="*/ 2180999 h 2237474"/>
              <a:gd name="connsiteX214" fmla="*/ 558449 w 12192000"/>
              <a:gd name="connsiteY214" fmla="*/ 2182346 h 2237474"/>
              <a:gd name="connsiteX215" fmla="*/ 550517 w 12192000"/>
              <a:gd name="connsiteY215" fmla="*/ 2182060 h 2237474"/>
              <a:gd name="connsiteX216" fmla="*/ 550309 w 12192000"/>
              <a:gd name="connsiteY216" fmla="*/ 2181825 h 2237474"/>
              <a:gd name="connsiteX217" fmla="*/ 541836 w 12192000"/>
              <a:gd name="connsiteY217" fmla="*/ 2181063 h 2237474"/>
              <a:gd name="connsiteX218" fmla="*/ 536057 w 12192000"/>
              <a:gd name="connsiteY218" fmla="*/ 2181537 h 2237474"/>
              <a:gd name="connsiteX219" fmla="*/ 520671 w 12192000"/>
              <a:gd name="connsiteY219" fmla="*/ 2180980 h 2237474"/>
              <a:gd name="connsiteX220" fmla="*/ 515024 w 12192000"/>
              <a:gd name="connsiteY220" fmla="*/ 2179258 h 2237474"/>
              <a:gd name="connsiteX221" fmla="*/ 512278 w 12192000"/>
              <a:gd name="connsiteY221" fmla="*/ 2176369 h 2237474"/>
              <a:gd name="connsiteX222" fmla="*/ 480419 w 12192000"/>
              <a:gd name="connsiteY222" fmla="*/ 2167807 h 2237474"/>
              <a:gd name="connsiteX223" fmla="*/ 413835 w 12192000"/>
              <a:gd name="connsiteY223" fmla="*/ 2156783 h 2237474"/>
              <a:gd name="connsiteX224" fmla="*/ 376513 w 12192000"/>
              <a:gd name="connsiteY224" fmla="*/ 2154014 h 2237474"/>
              <a:gd name="connsiteX225" fmla="*/ 273386 w 12192000"/>
              <a:gd name="connsiteY225" fmla="*/ 2142551 h 2237474"/>
              <a:gd name="connsiteX226" fmla="*/ 169207 w 12192000"/>
              <a:gd name="connsiteY226" fmla="*/ 2128100 h 2237474"/>
              <a:gd name="connsiteX227" fmla="*/ 93149 w 12192000"/>
              <a:gd name="connsiteY227" fmla="*/ 2105324 h 2237474"/>
              <a:gd name="connsiteX228" fmla="*/ 88109 w 12192000"/>
              <a:gd name="connsiteY228" fmla="*/ 2106704 h 2237474"/>
              <a:gd name="connsiteX229" fmla="*/ 80022 w 12192000"/>
              <a:gd name="connsiteY229" fmla="*/ 2107254 h 2237474"/>
              <a:gd name="connsiteX230" fmla="*/ 79717 w 12192000"/>
              <a:gd name="connsiteY230" fmla="*/ 2107046 h 2237474"/>
              <a:gd name="connsiteX231" fmla="*/ 72352 w 12192000"/>
              <a:gd name="connsiteY231" fmla="*/ 2107991 h 2237474"/>
              <a:gd name="connsiteX232" fmla="*/ 37645 w 12192000"/>
              <a:gd name="connsiteY232" fmla="*/ 2115401 h 2237474"/>
              <a:gd name="connsiteX233" fmla="*/ 4572 w 12192000"/>
              <a:gd name="connsiteY233" fmla="*/ 2111091 h 2237474"/>
              <a:gd name="connsiteX234" fmla="*/ 0 w 12192000"/>
              <a:gd name="connsiteY234" fmla="*/ 2110468 h 2237474"/>
              <a:gd name="connsiteX235" fmla="*/ 0 w 12192000"/>
              <a:gd name="connsiteY23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08541 w 12192000"/>
              <a:gd name="connsiteY102" fmla="*/ 1668757 h 2237474"/>
              <a:gd name="connsiteX103" fmla="*/ 6471012 w 12192000"/>
              <a:gd name="connsiteY103" fmla="*/ 1678604 h 2237474"/>
              <a:gd name="connsiteX104" fmla="*/ 6415265 w 12192000"/>
              <a:gd name="connsiteY104" fmla="*/ 1665317 h 2237474"/>
              <a:gd name="connsiteX105" fmla="*/ 6364035 w 12192000"/>
              <a:gd name="connsiteY105" fmla="*/ 1667683 h 2237474"/>
              <a:gd name="connsiteX106" fmla="*/ 6280959 w 12192000"/>
              <a:gd name="connsiteY106" fmla="*/ 1689329 h 2237474"/>
              <a:gd name="connsiteX107" fmla="*/ 6243319 w 12192000"/>
              <a:gd name="connsiteY107" fmla="*/ 1695560 h 2237474"/>
              <a:gd name="connsiteX108" fmla="*/ 6098321 w 12192000"/>
              <a:gd name="connsiteY108" fmla="*/ 1721646 h 2237474"/>
              <a:gd name="connsiteX109" fmla="*/ 5880652 w 12192000"/>
              <a:gd name="connsiteY109" fmla="*/ 1779643 h 2237474"/>
              <a:gd name="connsiteX110" fmla="*/ 5785959 w 12192000"/>
              <a:gd name="connsiteY110" fmla="*/ 1775307 h 2237474"/>
              <a:gd name="connsiteX111" fmla="*/ 5643534 w 12192000"/>
              <a:gd name="connsiteY111" fmla="*/ 1802919 h 2237474"/>
              <a:gd name="connsiteX112" fmla="*/ 5518799 w 12192000"/>
              <a:gd name="connsiteY112" fmla="*/ 1818312 h 2237474"/>
              <a:gd name="connsiteX113" fmla="*/ 5505014 w 12192000"/>
              <a:gd name="connsiteY113" fmla="*/ 1819259 h 2237474"/>
              <a:gd name="connsiteX114" fmla="*/ 5453307 w 12192000"/>
              <a:gd name="connsiteY114" fmla="*/ 1815450 h 2237474"/>
              <a:gd name="connsiteX115" fmla="*/ 5364192 w 12192000"/>
              <a:gd name="connsiteY115" fmla="*/ 1826074 h 2237474"/>
              <a:gd name="connsiteX116" fmla="*/ 5350380 w 12192000"/>
              <a:gd name="connsiteY116" fmla="*/ 1830891 h 2237474"/>
              <a:gd name="connsiteX117" fmla="*/ 5259633 w 12192000"/>
              <a:gd name="connsiteY117" fmla="*/ 1837160 h 2237474"/>
              <a:gd name="connsiteX118" fmla="*/ 5197513 w 12192000"/>
              <a:gd name="connsiteY118" fmla="*/ 1844718 h 2237474"/>
              <a:gd name="connsiteX119" fmla="*/ 5184170 w 12192000"/>
              <a:gd name="connsiteY119" fmla="*/ 1849402 h 2237474"/>
              <a:gd name="connsiteX120" fmla="*/ 5168852 w 12192000"/>
              <a:gd name="connsiteY120" fmla="*/ 1844846 h 2237474"/>
              <a:gd name="connsiteX121" fmla="*/ 5164370 w 12192000"/>
              <a:gd name="connsiteY121" fmla="*/ 1840597 h 2237474"/>
              <a:gd name="connsiteX122" fmla="*/ 5114927 w 12192000"/>
              <a:gd name="connsiteY122" fmla="*/ 1847827 h 2237474"/>
              <a:gd name="connsiteX123" fmla="*/ 5108970 w 12192000"/>
              <a:gd name="connsiteY123" fmla="*/ 1847935 h 2237474"/>
              <a:gd name="connsiteX124" fmla="*/ 5067961 w 12192000"/>
              <a:gd name="connsiteY124" fmla="*/ 1845917 h 2237474"/>
              <a:gd name="connsiteX125" fmla="*/ 5007075 w 12192000"/>
              <a:gd name="connsiteY125" fmla="*/ 1838626 h 2237474"/>
              <a:gd name="connsiteX126" fmla="*/ 4944087 w 12192000"/>
              <a:gd name="connsiteY126" fmla="*/ 1823332 h 2237474"/>
              <a:gd name="connsiteX127" fmla="*/ 4907662 w 12192000"/>
              <a:gd name="connsiteY127" fmla="*/ 1816900 h 2237474"/>
              <a:gd name="connsiteX128" fmla="*/ 4882386 w 12192000"/>
              <a:gd name="connsiteY128" fmla="*/ 1809844 h 2237474"/>
              <a:gd name="connsiteX129" fmla="*/ 4811440 w 12192000"/>
              <a:gd name="connsiteY129" fmla="*/ 1804655 h 2237474"/>
              <a:gd name="connsiteX130" fmla="*/ 4691075 w 12192000"/>
              <a:gd name="connsiteY130" fmla="*/ 1801389 h 2237474"/>
              <a:gd name="connsiteX131" fmla="*/ 4611738 w 12192000"/>
              <a:gd name="connsiteY131" fmla="*/ 1776964 h 2237474"/>
              <a:gd name="connsiteX132" fmla="*/ 4560070 w 12192000"/>
              <a:gd name="connsiteY132" fmla="*/ 1785640 h 2237474"/>
              <a:gd name="connsiteX133" fmla="*/ 4536503 w 12192000"/>
              <a:gd name="connsiteY133" fmla="*/ 1785334 h 2237474"/>
              <a:gd name="connsiteX134" fmla="*/ 4513724 w 12192000"/>
              <a:gd name="connsiteY134" fmla="*/ 1791996 h 2237474"/>
              <a:gd name="connsiteX135" fmla="*/ 4459810 w 12192000"/>
              <a:gd name="connsiteY135" fmla="*/ 1797886 h 2237474"/>
              <a:gd name="connsiteX136" fmla="*/ 4379064 w 12192000"/>
              <a:gd name="connsiteY136" fmla="*/ 1817177 h 2237474"/>
              <a:gd name="connsiteX137" fmla="*/ 4319209 w 12192000"/>
              <a:gd name="connsiteY137" fmla="*/ 1834833 h 2237474"/>
              <a:gd name="connsiteX138" fmla="*/ 4290981 w 12192000"/>
              <a:gd name="connsiteY138" fmla="*/ 1839677 h 2237474"/>
              <a:gd name="connsiteX139" fmla="*/ 4285792 w 12192000"/>
              <a:gd name="connsiteY139" fmla="*/ 1836231 h 2237474"/>
              <a:gd name="connsiteX140" fmla="*/ 4238372 w 12192000"/>
              <a:gd name="connsiteY140" fmla="*/ 1851480 h 2237474"/>
              <a:gd name="connsiteX141" fmla="*/ 4232517 w 12192000"/>
              <a:gd name="connsiteY141" fmla="*/ 1852567 h 2237474"/>
              <a:gd name="connsiteX142" fmla="*/ 4191732 w 12192000"/>
              <a:gd name="connsiteY142" fmla="*/ 1857328 h 2237474"/>
              <a:gd name="connsiteX143" fmla="*/ 4065532 w 12192000"/>
              <a:gd name="connsiteY143" fmla="*/ 1855477 h 2237474"/>
              <a:gd name="connsiteX144" fmla="*/ 4028460 w 12192000"/>
              <a:gd name="connsiteY144" fmla="*/ 1855137 h 2237474"/>
              <a:gd name="connsiteX145" fmla="*/ 4002267 w 12192000"/>
              <a:gd name="connsiteY145" fmla="*/ 1852352 h 2237474"/>
              <a:gd name="connsiteX146" fmla="*/ 3931396 w 12192000"/>
              <a:gd name="connsiteY146" fmla="*/ 1858915 h 2237474"/>
              <a:gd name="connsiteX147" fmla="*/ 3812162 w 12192000"/>
              <a:gd name="connsiteY147" fmla="*/ 1875501 h 2237474"/>
              <a:gd name="connsiteX148" fmla="*/ 3729530 w 12192000"/>
              <a:gd name="connsiteY148" fmla="*/ 1864513 h 2237474"/>
              <a:gd name="connsiteX149" fmla="*/ 3680177 w 12192000"/>
              <a:gd name="connsiteY149" fmla="*/ 1881552 h 2237474"/>
              <a:gd name="connsiteX150" fmla="*/ 3567259 w 12192000"/>
              <a:gd name="connsiteY150" fmla="*/ 1893482 h 2237474"/>
              <a:gd name="connsiteX151" fmla="*/ 3405770 w 12192000"/>
              <a:gd name="connsiteY151" fmla="*/ 1904591 h 2237474"/>
              <a:gd name="connsiteX152" fmla="*/ 3280097 w 12192000"/>
              <a:gd name="connsiteY152" fmla="*/ 1919610 h 2237474"/>
              <a:gd name="connsiteX153" fmla="*/ 3123424 w 12192000"/>
              <a:gd name="connsiteY153" fmla="*/ 1952930 h 2237474"/>
              <a:gd name="connsiteX154" fmla="*/ 3009910 w 12192000"/>
              <a:gd name="connsiteY154" fmla="*/ 1957866 h 2237474"/>
              <a:gd name="connsiteX155" fmla="*/ 2995934 w 12192000"/>
              <a:gd name="connsiteY155" fmla="*/ 1967085 h 2237474"/>
              <a:gd name="connsiteX156" fmla="*/ 2980071 w 12192000"/>
              <a:gd name="connsiteY156" fmla="*/ 1972988 h 2237474"/>
              <a:gd name="connsiteX157" fmla="*/ 2978094 w 12192000"/>
              <a:gd name="connsiteY157" fmla="*/ 1972369 h 2237474"/>
              <a:gd name="connsiteX158" fmla="*/ 2942858 w 12192000"/>
              <a:gd name="connsiteY158" fmla="*/ 1981367 h 2237474"/>
              <a:gd name="connsiteX159" fmla="*/ 2875436 w 12192000"/>
              <a:gd name="connsiteY159" fmla="*/ 1996977 h 2237474"/>
              <a:gd name="connsiteX160" fmla="*/ 2874892 w 12192000"/>
              <a:gd name="connsiteY160" fmla="*/ 1996085 h 2237474"/>
              <a:gd name="connsiteX161" fmla="*/ 2864145 w 12192000"/>
              <a:gd name="connsiteY161" fmla="*/ 1994061 h 2237474"/>
              <a:gd name="connsiteX162" fmla="*/ 2843662 w 12192000"/>
              <a:gd name="connsiteY162" fmla="*/ 1992498 h 2237474"/>
              <a:gd name="connsiteX163" fmla="*/ 2796128 w 12192000"/>
              <a:gd name="connsiteY163" fmla="*/ 1976403 h 2237474"/>
              <a:gd name="connsiteX164" fmla="*/ 2756784 w 12192000"/>
              <a:gd name="connsiteY164" fmla="*/ 1985116 h 2237474"/>
              <a:gd name="connsiteX165" fmla="*/ 2748833 w 12192000"/>
              <a:gd name="connsiteY165" fmla="*/ 1986323 h 2237474"/>
              <a:gd name="connsiteX166" fmla="*/ 2748661 w 12192000"/>
              <a:gd name="connsiteY166" fmla="*/ 1986122 h 2237474"/>
              <a:gd name="connsiteX167" fmla="*/ 2740251 w 12192000"/>
              <a:gd name="connsiteY167" fmla="*/ 1986946 h 2237474"/>
              <a:gd name="connsiteX168" fmla="*/ 2718916 w 12192000"/>
              <a:gd name="connsiteY168" fmla="*/ 1990867 h 2237474"/>
              <a:gd name="connsiteX169" fmla="*/ 2713522 w 12192000"/>
              <a:gd name="connsiteY169" fmla="*/ 1990173 h 2237474"/>
              <a:gd name="connsiteX170" fmla="*/ 2680597 w 12192000"/>
              <a:gd name="connsiteY170" fmla="*/ 1984996 h 2237474"/>
              <a:gd name="connsiteX171" fmla="*/ 2578178 w 12192000"/>
              <a:gd name="connsiteY171" fmla="*/ 1990531 h 2237474"/>
              <a:gd name="connsiteX172" fmla="*/ 2476147 w 12192000"/>
              <a:gd name="connsiteY172" fmla="*/ 1998305 h 2237474"/>
              <a:gd name="connsiteX173" fmla="*/ 2373568 w 12192000"/>
              <a:gd name="connsiteY173" fmla="*/ 2003219 h 2237474"/>
              <a:gd name="connsiteX174" fmla="*/ 2321399 w 12192000"/>
              <a:gd name="connsiteY174" fmla="*/ 1989467 h 2237474"/>
              <a:gd name="connsiteX175" fmla="*/ 2315525 w 12192000"/>
              <a:gd name="connsiteY175" fmla="*/ 1989708 h 2237474"/>
              <a:gd name="connsiteX176" fmla="*/ 2300792 w 12192000"/>
              <a:gd name="connsiteY176" fmla="*/ 1994290 h 2237474"/>
              <a:gd name="connsiteX177" fmla="*/ 2295469 w 12192000"/>
              <a:gd name="connsiteY177" fmla="*/ 1996659 h 2237474"/>
              <a:gd name="connsiteX178" fmla="*/ 2287219 w 12192000"/>
              <a:gd name="connsiteY178" fmla="*/ 1998750 h 2237474"/>
              <a:gd name="connsiteX179" fmla="*/ 2286948 w 12192000"/>
              <a:gd name="connsiteY179" fmla="*/ 1998596 h 2237474"/>
              <a:gd name="connsiteX180" fmla="*/ 2243069 w 12192000"/>
              <a:gd name="connsiteY180" fmla="*/ 2015111 h 2237474"/>
              <a:gd name="connsiteX181" fmla="*/ 2186609 w 12192000"/>
              <a:gd name="connsiteY181" fmla="*/ 2008263 h 2237474"/>
              <a:gd name="connsiteX182" fmla="*/ 2164831 w 12192000"/>
              <a:gd name="connsiteY182" fmla="*/ 2010143 h 2237474"/>
              <a:gd name="connsiteX183" fmla="*/ 2152836 w 12192000"/>
              <a:gd name="connsiteY183" fmla="*/ 2010048 h 2237474"/>
              <a:gd name="connsiteX184" fmla="*/ 2117102 w 12192000"/>
              <a:gd name="connsiteY184" fmla="*/ 2023004 h 2237474"/>
              <a:gd name="connsiteX185" fmla="*/ 2111935 w 12192000"/>
              <a:gd name="connsiteY185" fmla="*/ 2023163 h 2237474"/>
              <a:gd name="connsiteX186" fmla="*/ 2089991 w 12192000"/>
              <a:gd name="connsiteY186" fmla="*/ 2034193 h 2237474"/>
              <a:gd name="connsiteX187" fmla="*/ 2058061 w 12192000"/>
              <a:gd name="connsiteY187" fmla="*/ 2047942 h 2237474"/>
              <a:gd name="connsiteX188" fmla="*/ 2055737 w 12192000"/>
              <a:gd name="connsiteY188" fmla="*/ 2047704 h 2237474"/>
              <a:gd name="connsiteX189" fmla="*/ 2042244 w 12192000"/>
              <a:gd name="connsiteY189" fmla="*/ 2055560 h 2237474"/>
              <a:gd name="connsiteX190" fmla="*/ 1976224 w 12192000"/>
              <a:gd name="connsiteY190" fmla="*/ 2074257 h 2237474"/>
              <a:gd name="connsiteX191" fmla="*/ 1877728 w 12192000"/>
              <a:gd name="connsiteY191" fmla="*/ 2101004 h 2237474"/>
              <a:gd name="connsiteX192" fmla="*/ 1759056 w 12192000"/>
              <a:gd name="connsiteY192" fmla="*/ 2125608 h 2237474"/>
              <a:gd name="connsiteX193" fmla="*/ 1637948 w 12192000"/>
              <a:gd name="connsiteY193" fmla="*/ 2172597 h 2237474"/>
              <a:gd name="connsiteX194" fmla="*/ 1434549 w 12192000"/>
              <a:gd name="connsiteY194" fmla="*/ 2234522 h 2237474"/>
              <a:gd name="connsiteX195" fmla="*/ 1398481 w 12192000"/>
              <a:gd name="connsiteY195" fmla="*/ 2237074 h 2237474"/>
              <a:gd name="connsiteX196" fmla="*/ 1398407 w 12192000"/>
              <a:gd name="connsiteY196" fmla="*/ 2237095 h 2237474"/>
              <a:gd name="connsiteX197" fmla="*/ 1370962 w 12192000"/>
              <a:gd name="connsiteY197" fmla="*/ 2237474 h 2237474"/>
              <a:gd name="connsiteX198" fmla="*/ 1356367 w 12192000"/>
              <a:gd name="connsiteY198" fmla="*/ 2235089 h 2237474"/>
              <a:gd name="connsiteX199" fmla="*/ 1324828 w 12192000"/>
              <a:gd name="connsiteY199" fmla="*/ 2231968 h 2237474"/>
              <a:gd name="connsiteX200" fmla="*/ 1297744 w 12192000"/>
              <a:gd name="connsiteY200" fmla="*/ 2235849 h 2237474"/>
              <a:gd name="connsiteX201" fmla="*/ 1286236 w 12192000"/>
              <a:gd name="connsiteY201" fmla="*/ 2233135 h 2237474"/>
              <a:gd name="connsiteX202" fmla="*/ 1283504 w 12192000"/>
              <a:gd name="connsiteY202" fmla="*/ 2233797 h 2237474"/>
              <a:gd name="connsiteX203" fmla="*/ 1279765 w 12192000"/>
              <a:gd name="connsiteY203" fmla="*/ 2229639 h 2237474"/>
              <a:gd name="connsiteX204" fmla="*/ 1195347 w 12192000"/>
              <a:gd name="connsiteY204" fmla="*/ 2212354 h 2237474"/>
              <a:gd name="connsiteX205" fmla="*/ 970251 w 12192000"/>
              <a:gd name="connsiteY205" fmla="*/ 2221029 h 2237474"/>
              <a:gd name="connsiteX206" fmla="*/ 812914 w 12192000"/>
              <a:gd name="connsiteY206" fmla="*/ 2202752 h 2237474"/>
              <a:gd name="connsiteX207" fmla="*/ 800195 w 12192000"/>
              <a:gd name="connsiteY207" fmla="*/ 2209407 h 2237474"/>
              <a:gd name="connsiteX208" fmla="*/ 784978 w 12192000"/>
              <a:gd name="connsiteY208" fmla="*/ 2212360 h 2237474"/>
              <a:gd name="connsiteX209" fmla="*/ 681987 w 12192000"/>
              <a:gd name="connsiteY209" fmla="*/ 2216757 h 2237474"/>
              <a:gd name="connsiteX210" fmla="*/ 669923 w 12192000"/>
              <a:gd name="connsiteY210" fmla="*/ 2211682 h 2237474"/>
              <a:gd name="connsiteX211" fmla="*/ 648680 w 12192000"/>
              <a:gd name="connsiteY211" fmla="*/ 2206229 h 2237474"/>
              <a:gd name="connsiteX212" fmla="*/ 597225 w 12192000"/>
              <a:gd name="connsiteY212" fmla="*/ 2180999 h 2237474"/>
              <a:gd name="connsiteX213" fmla="*/ 558449 w 12192000"/>
              <a:gd name="connsiteY213" fmla="*/ 2182346 h 2237474"/>
              <a:gd name="connsiteX214" fmla="*/ 550517 w 12192000"/>
              <a:gd name="connsiteY214" fmla="*/ 2182060 h 2237474"/>
              <a:gd name="connsiteX215" fmla="*/ 550309 w 12192000"/>
              <a:gd name="connsiteY215" fmla="*/ 2181825 h 2237474"/>
              <a:gd name="connsiteX216" fmla="*/ 541836 w 12192000"/>
              <a:gd name="connsiteY216" fmla="*/ 2181063 h 2237474"/>
              <a:gd name="connsiteX217" fmla="*/ 536057 w 12192000"/>
              <a:gd name="connsiteY217" fmla="*/ 2181537 h 2237474"/>
              <a:gd name="connsiteX218" fmla="*/ 520671 w 12192000"/>
              <a:gd name="connsiteY218" fmla="*/ 2180980 h 2237474"/>
              <a:gd name="connsiteX219" fmla="*/ 515024 w 12192000"/>
              <a:gd name="connsiteY219" fmla="*/ 2179258 h 2237474"/>
              <a:gd name="connsiteX220" fmla="*/ 512278 w 12192000"/>
              <a:gd name="connsiteY220" fmla="*/ 2176369 h 2237474"/>
              <a:gd name="connsiteX221" fmla="*/ 480419 w 12192000"/>
              <a:gd name="connsiteY221" fmla="*/ 2167807 h 2237474"/>
              <a:gd name="connsiteX222" fmla="*/ 413835 w 12192000"/>
              <a:gd name="connsiteY222" fmla="*/ 2156783 h 2237474"/>
              <a:gd name="connsiteX223" fmla="*/ 376513 w 12192000"/>
              <a:gd name="connsiteY223" fmla="*/ 2154014 h 2237474"/>
              <a:gd name="connsiteX224" fmla="*/ 273386 w 12192000"/>
              <a:gd name="connsiteY224" fmla="*/ 2142551 h 2237474"/>
              <a:gd name="connsiteX225" fmla="*/ 169207 w 12192000"/>
              <a:gd name="connsiteY225" fmla="*/ 2128100 h 2237474"/>
              <a:gd name="connsiteX226" fmla="*/ 93149 w 12192000"/>
              <a:gd name="connsiteY226" fmla="*/ 2105324 h 2237474"/>
              <a:gd name="connsiteX227" fmla="*/ 88109 w 12192000"/>
              <a:gd name="connsiteY227" fmla="*/ 2106704 h 2237474"/>
              <a:gd name="connsiteX228" fmla="*/ 80022 w 12192000"/>
              <a:gd name="connsiteY228" fmla="*/ 2107254 h 2237474"/>
              <a:gd name="connsiteX229" fmla="*/ 79717 w 12192000"/>
              <a:gd name="connsiteY229" fmla="*/ 2107046 h 2237474"/>
              <a:gd name="connsiteX230" fmla="*/ 72352 w 12192000"/>
              <a:gd name="connsiteY230" fmla="*/ 2107991 h 2237474"/>
              <a:gd name="connsiteX231" fmla="*/ 37645 w 12192000"/>
              <a:gd name="connsiteY231" fmla="*/ 2115401 h 2237474"/>
              <a:gd name="connsiteX232" fmla="*/ 4572 w 12192000"/>
              <a:gd name="connsiteY232" fmla="*/ 2111091 h 2237474"/>
              <a:gd name="connsiteX233" fmla="*/ 0 w 12192000"/>
              <a:gd name="connsiteY233" fmla="*/ 2110468 h 2237474"/>
              <a:gd name="connsiteX234" fmla="*/ 0 w 12192000"/>
              <a:gd name="connsiteY23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16595 w 12192000"/>
              <a:gd name="connsiteY100" fmla="*/ 1667475 h 2237474"/>
              <a:gd name="connsiteX101" fmla="*/ 6508541 w 12192000"/>
              <a:gd name="connsiteY101" fmla="*/ 1668757 h 2237474"/>
              <a:gd name="connsiteX102" fmla="*/ 6471012 w 12192000"/>
              <a:gd name="connsiteY102" fmla="*/ 1678604 h 2237474"/>
              <a:gd name="connsiteX103" fmla="*/ 6415265 w 12192000"/>
              <a:gd name="connsiteY103" fmla="*/ 1665317 h 2237474"/>
              <a:gd name="connsiteX104" fmla="*/ 6364035 w 12192000"/>
              <a:gd name="connsiteY104" fmla="*/ 1667683 h 2237474"/>
              <a:gd name="connsiteX105" fmla="*/ 6280959 w 12192000"/>
              <a:gd name="connsiteY105" fmla="*/ 1689329 h 2237474"/>
              <a:gd name="connsiteX106" fmla="*/ 6243319 w 12192000"/>
              <a:gd name="connsiteY106" fmla="*/ 1695560 h 2237474"/>
              <a:gd name="connsiteX107" fmla="*/ 6098321 w 12192000"/>
              <a:gd name="connsiteY107" fmla="*/ 1721646 h 2237474"/>
              <a:gd name="connsiteX108" fmla="*/ 5880652 w 12192000"/>
              <a:gd name="connsiteY108" fmla="*/ 1779643 h 2237474"/>
              <a:gd name="connsiteX109" fmla="*/ 5785959 w 12192000"/>
              <a:gd name="connsiteY109" fmla="*/ 1775307 h 2237474"/>
              <a:gd name="connsiteX110" fmla="*/ 5643534 w 12192000"/>
              <a:gd name="connsiteY110" fmla="*/ 1802919 h 2237474"/>
              <a:gd name="connsiteX111" fmla="*/ 5518799 w 12192000"/>
              <a:gd name="connsiteY111" fmla="*/ 1818312 h 2237474"/>
              <a:gd name="connsiteX112" fmla="*/ 5505014 w 12192000"/>
              <a:gd name="connsiteY112" fmla="*/ 1819259 h 2237474"/>
              <a:gd name="connsiteX113" fmla="*/ 5453307 w 12192000"/>
              <a:gd name="connsiteY113" fmla="*/ 1815450 h 2237474"/>
              <a:gd name="connsiteX114" fmla="*/ 5364192 w 12192000"/>
              <a:gd name="connsiteY114" fmla="*/ 1826074 h 2237474"/>
              <a:gd name="connsiteX115" fmla="*/ 5350380 w 12192000"/>
              <a:gd name="connsiteY115" fmla="*/ 1830891 h 2237474"/>
              <a:gd name="connsiteX116" fmla="*/ 5259633 w 12192000"/>
              <a:gd name="connsiteY116" fmla="*/ 1837160 h 2237474"/>
              <a:gd name="connsiteX117" fmla="*/ 5197513 w 12192000"/>
              <a:gd name="connsiteY117" fmla="*/ 1844718 h 2237474"/>
              <a:gd name="connsiteX118" fmla="*/ 5184170 w 12192000"/>
              <a:gd name="connsiteY118" fmla="*/ 1849402 h 2237474"/>
              <a:gd name="connsiteX119" fmla="*/ 5168852 w 12192000"/>
              <a:gd name="connsiteY119" fmla="*/ 1844846 h 2237474"/>
              <a:gd name="connsiteX120" fmla="*/ 5164370 w 12192000"/>
              <a:gd name="connsiteY120" fmla="*/ 1840597 h 2237474"/>
              <a:gd name="connsiteX121" fmla="*/ 5114927 w 12192000"/>
              <a:gd name="connsiteY121" fmla="*/ 1847827 h 2237474"/>
              <a:gd name="connsiteX122" fmla="*/ 5108970 w 12192000"/>
              <a:gd name="connsiteY122" fmla="*/ 1847935 h 2237474"/>
              <a:gd name="connsiteX123" fmla="*/ 5067961 w 12192000"/>
              <a:gd name="connsiteY123" fmla="*/ 1845917 h 2237474"/>
              <a:gd name="connsiteX124" fmla="*/ 5007075 w 12192000"/>
              <a:gd name="connsiteY124" fmla="*/ 1838626 h 2237474"/>
              <a:gd name="connsiteX125" fmla="*/ 4944087 w 12192000"/>
              <a:gd name="connsiteY125" fmla="*/ 1823332 h 2237474"/>
              <a:gd name="connsiteX126" fmla="*/ 4907662 w 12192000"/>
              <a:gd name="connsiteY126" fmla="*/ 1816900 h 2237474"/>
              <a:gd name="connsiteX127" fmla="*/ 4882386 w 12192000"/>
              <a:gd name="connsiteY127" fmla="*/ 1809844 h 2237474"/>
              <a:gd name="connsiteX128" fmla="*/ 4811440 w 12192000"/>
              <a:gd name="connsiteY128" fmla="*/ 1804655 h 2237474"/>
              <a:gd name="connsiteX129" fmla="*/ 4691075 w 12192000"/>
              <a:gd name="connsiteY129" fmla="*/ 1801389 h 2237474"/>
              <a:gd name="connsiteX130" fmla="*/ 4611738 w 12192000"/>
              <a:gd name="connsiteY130" fmla="*/ 1776964 h 2237474"/>
              <a:gd name="connsiteX131" fmla="*/ 4560070 w 12192000"/>
              <a:gd name="connsiteY131" fmla="*/ 1785640 h 2237474"/>
              <a:gd name="connsiteX132" fmla="*/ 4536503 w 12192000"/>
              <a:gd name="connsiteY132" fmla="*/ 1785334 h 2237474"/>
              <a:gd name="connsiteX133" fmla="*/ 4513724 w 12192000"/>
              <a:gd name="connsiteY133" fmla="*/ 1791996 h 2237474"/>
              <a:gd name="connsiteX134" fmla="*/ 4459810 w 12192000"/>
              <a:gd name="connsiteY134" fmla="*/ 1797886 h 2237474"/>
              <a:gd name="connsiteX135" fmla="*/ 4379064 w 12192000"/>
              <a:gd name="connsiteY135" fmla="*/ 1817177 h 2237474"/>
              <a:gd name="connsiteX136" fmla="*/ 4319209 w 12192000"/>
              <a:gd name="connsiteY136" fmla="*/ 1834833 h 2237474"/>
              <a:gd name="connsiteX137" fmla="*/ 4290981 w 12192000"/>
              <a:gd name="connsiteY137" fmla="*/ 1839677 h 2237474"/>
              <a:gd name="connsiteX138" fmla="*/ 4285792 w 12192000"/>
              <a:gd name="connsiteY138" fmla="*/ 1836231 h 2237474"/>
              <a:gd name="connsiteX139" fmla="*/ 4238372 w 12192000"/>
              <a:gd name="connsiteY139" fmla="*/ 1851480 h 2237474"/>
              <a:gd name="connsiteX140" fmla="*/ 4232517 w 12192000"/>
              <a:gd name="connsiteY140" fmla="*/ 1852567 h 2237474"/>
              <a:gd name="connsiteX141" fmla="*/ 4191732 w 12192000"/>
              <a:gd name="connsiteY141" fmla="*/ 1857328 h 2237474"/>
              <a:gd name="connsiteX142" fmla="*/ 4065532 w 12192000"/>
              <a:gd name="connsiteY142" fmla="*/ 1855477 h 2237474"/>
              <a:gd name="connsiteX143" fmla="*/ 4028460 w 12192000"/>
              <a:gd name="connsiteY143" fmla="*/ 1855137 h 2237474"/>
              <a:gd name="connsiteX144" fmla="*/ 4002267 w 12192000"/>
              <a:gd name="connsiteY144" fmla="*/ 1852352 h 2237474"/>
              <a:gd name="connsiteX145" fmla="*/ 3931396 w 12192000"/>
              <a:gd name="connsiteY145" fmla="*/ 1858915 h 2237474"/>
              <a:gd name="connsiteX146" fmla="*/ 3812162 w 12192000"/>
              <a:gd name="connsiteY146" fmla="*/ 1875501 h 2237474"/>
              <a:gd name="connsiteX147" fmla="*/ 3729530 w 12192000"/>
              <a:gd name="connsiteY147" fmla="*/ 1864513 h 2237474"/>
              <a:gd name="connsiteX148" fmla="*/ 3680177 w 12192000"/>
              <a:gd name="connsiteY148" fmla="*/ 1881552 h 2237474"/>
              <a:gd name="connsiteX149" fmla="*/ 3567259 w 12192000"/>
              <a:gd name="connsiteY149" fmla="*/ 1893482 h 2237474"/>
              <a:gd name="connsiteX150" fmla="*/ 3405770 w 12192000"/>
              <a:gd name="connsiteY150" fmla="*/ 1904591 h 2237474"/>
              <a:gd name="connsiteX151" fmla="*/ 3280097 w 12192000"/>
              <a:gd name="connsiteY151" fmla="*/ 1919610 h 2237474"/>
              <a:gd name="connsiteX152" fmla="*/ 3123424 w 12192000"/>
              <a:gd name="connsiteY152" fmla="*/ 1952930 h 2237474"/>
              <a:gd name="connsiteX153" fmla="*/ 3009910 w 12192000"/>
              <a:gd name="connsiteY153" fmla="*/ 1957866 h 2237474"/>
              <a:gd name="connsiteX154" fmla="*/ 2995934 w 12192000"/>
              <a:gd name="connsiteY154" fmla="*/ 1967085 h 2237474"/>
              <a:gd name="connsiteX155" fmla="*/ 2980071 w 12192000"/>
              <a:gd name="connsiteY155" fmla="*/ 1972988 h 2237474"/>
              <a:gd name="connsiteX156" fmla="*/ 2978094 w 12192000"/>
              <a:gd name="connsiteY156" fmla="*/ 1972369 h 2237474"/>
              <a:gd name="connsiteX157" fmla="*/ 2942858 w 12192000"/>
              <a:gd name="connsiteY157" fmla="*/ 1981367 h 2237474"/>
              <a:gd name="connsiteX158" fmla="*/ 2875436 w 12192000"/>
              <a:gd name="connsiteY158" fmla="*/ 1996977 h 2237474"/>
              <a:gd name="connsiteX159" fmla="*/ 2874892 w 12192000"/>
              <a:gd name="connsiteY159" fmla="*/ 1996085 h 2237474"/>
              <a:gd name="connsiteX160" fmla="*/ 2864145 w 12192000"/>
              <a:gd name="connsiteY160" fmla="*/ 1994061 h 2237474"/>
              <a:gd name="connsiteX161" fmla="*/ 2843662 w 12192000"/>
              <a:gd name="connsiteY161" fmla="*/ 1992498 h 2237474"/>
              <a:gd name="connsiteX162" fmla="*/ 2796128 w 12192000"/>
              <a:gd name="connsiteY162" fmla="*/ 1976403 h 2237474"/>
              <a:gd name="connsiteX163" fmla="*/ 2756784 w 12192000"/>
              <a:gd name="connsiteY163" fmla="*/ 1985116 h 2237474"/>
              <a:gd name="connsiteX164" fmla="*/ 2748833 w 12192000"/>
              <a:gd name="connsiteY164" fmla="*/ 1986323 h 2237474"/>
              <a:gd name="connsiteX165" fmla="*/ 2748661 w 12192000"/>
              <a:gd name="connsiteY165" fmla="*/ 1986122 h 2237474"/>
              <a:gd name="connsiteX166" fmla="*/ 2740251 w 12192000"/>
              <a:gd name="connsiteY166" fmla="*/ 1986946 h 2237474"/>
              <a:gd name="connsiteX167" fmla="*/ 2718916 w 12192000"/>
              <a:gd name="connsiteY167" fmla="*/ 1990867 h 2237474"/>
              <a:gd name="connsiteX168" fmla="*/ 2713522 w 12192000"/>
              <a:gd name="connsiteY168" fmla="*/ 1990173 h 2237474"/>
              <a:gd name="connsiteX169" fmla="*/ 2680597 w 12192000"/>
              <a:gd name="connsiteY169" fmla="*/ 1984996 h 2237474"/>
              <a:gd name="connsiteX170" fmla="*/ 2578178 w 12192000"/>
              <a:gd name="connsiteY170" fmla="*/ 1990531 h 2237474"/>
              <a:gd name="connsiteX171" fmla="*/ 2476147 w 12192000"/>
              <a:gd name="connsiteY171" fmla="*/ 1998305 h 2237474"/>
              <a:gd name="connsiteX172" fmla="*/ 2373568 w 12192000"/>
              <a:gd name="connsiteY172" fmla="*/ 2003219 h 2237474"/>
              <a:gd name="connsiteX173" fmla="*/ 2321399 w 12192000"/>
              <a:gd name="connsiteY173" fmla="*/ 1989467 h 2237474"/>
              <a:gd name="connsiteX174" fmla="*/ 2315525 w 12192000"/>
              <a:gd name="connsiteY174" fmla="*/ 1989708 h 2237474"/>
              <a:gd name="connsiteX175" fmla="*/ 2300792 w 12192000"/>
              <a:gd name="connsiteY175" fmla="*/ 1994290 h 2237474"/>
              <a:gd name="connsiteX176" fmla="*/ 2295469 w 12192000"/>
              <a:gd name="connsiteY176" fmla="*/ 1996659 h 2237474"/>
              <a:gd name="connsiteX177" fmla="*/ 2287219 w 12192000"/>
              <a:gd name="connsiteY177" fmla="*/ 1998750 h 2237474"/>
              <a:gd name="connsiteX178" fmla="*/ 2286948 w 12192000"/>
              <a:gd name="connsiteY178" fmla="*/ 1998596 h 2237474"/>
              <a:gd name="connsiteX179" fmla="*/ 2243069 w 12192000"/>
              <a:gd name="connsiteY179" fmla="*/ 2015111 h 2237474"/>
              <a:gd name="connsiteX180" fmla="*/ 2186609 w 12192000"/>
              <a:gd name="connsiteY180" fmla="*/ 2008263 h 2237474"/>
              <a:gd name="connsiteX181" fmla="*/ 2164831 w 12192000"/>
              <a:gd name="connsiteY181" fmla="*/ 2010143 h 2237474"/>
              <a:gd name="connsiteX182" fmla="*/ 2152836 w 12192000"/>
              <a:gd name="connsiteY182" fmla="*/ 2010048 h 2237474"/>
              <a:gd name="connsiteX183" fmla="*/ 2117102 w 12192000"/>
              <a:gd name="connsiteY183" fmla="*/ 2023004 h 2237474"/>
              <a:gd name="connsiteX184" fmla="*/ 2111935 w 12192000"/>
              <a:gd name="connsiteY184" fmla="*/ 2023163 h 2237474"/>
              <a:gd name="connsiteX185" fmla="*/ 2089991 w 12192000"/>
              <a:gd name="connsiteY185" fmla="*/ 2034193 h 2237474"/>
              <a:gd name="connsiteX186" fmla="*/ 2058061 w 12192000"/>
              <a:gd name="connsiteY186" fmla="*/ 2047942 h 2237474"/>
              <a:gd name="connsiteX187" fmla="*/ 2055737 w 12192000"/>
              <a:gd name="connsiteY187" fmla="*/ 2047704 h 2237474"/>
              <a:gd name="connsiteX188" fmla="*/ 2042244 w 12192000"/>
              <a:gd name="connsiteY188" fmla="*/ 2055560 h 2237474"/>
              <a:gd name="connsiteX189" fmla="*/ 1976224 w 12192000"/>
              <a:gd name="connsiteY189" fmla="*/ 2074257 h 2237474"/>
              <a:gd name="connsiteX190" fmla="*/ 1877728 w 12192000"/>
              <a:gd name="connsiteY190" fmla="*/ 2101004 h 2237474"/>
              <a:gd name="connsiteX191" fmla="*/ 1759056 w 12192000"/>
              <a:gd name="connsiteY191" fmla="*/ 2125608 h 2237474"/>
              <a:gd name="connsiteX192" fmla="*/ 1637948 w 12192000"/>
              <a:gd name="connsiteY192" fmla="*/ 2172597 h 2237474"/>
              <a:gd name="connsiteX193" fmla="*/ 1434549 w 12192000"/>
              <a:gd name="connsiteY193" fmla="*/ 2234522 h 2237474"/>
              <a:gd name="connsiteX194" fmla="*/ 1398481 w 12192000"/>
              <a:gd name="connsiteY194" fmla="*/ 2237074 h 2237474"/>
              <a:gd name="connsiteX195" fmla="*/ 1398407 w 12192000"/>
              <a:gd name="connsiteY195" fmla="*/ 2237095 h 2237474"/>
              <a:gd name="connsiteX196" fmla="*/ 1370962 w 12192000"/>
              <a:gd name="connsiteY196" fmla="*/ 2237474 h 2237474"/>
              <a:gd name="connsiteX197" fmla="*/ 1356367 w 12192000"/>
              <a:gd name="connsiteY197" fmla="*/ 2235089 h 2237474"/>
              <a:gd name="connsiteX198" fmla="*/ 1324828 w 12192000"/>
              <a:gd name="connsiteY198" fmla="*/ 2231968 h 2237474"/>
              <a:gd name="connsiteX199" fmla="*/ 1297744 w 12192000"/>
              <a:gd name="connsiteY199" fmla="*/ 2235849 h 2237474"/>
              <a:gd name="connsiteX200" fmla="*/ 1286236 w 12192000"/>
              <a:gd name="connsiteY200" fmla="*/ 2233135 h 2237474"/>
              <a:gd name="connsiteX201" fmla="*/ 1283504 w 12192000"/>
              <a:gd name="connsiteY201" fmla="*/ 2233797 h 2237474"/>
              <a:gd name="connsiteX202" fmla="*/ 1279765 w 12192000"/>
              <a:gd name="connsiteY202" fmla="*/ 2229639 h 2237474"/>
              <a:gd name="connsiteX203" fmla="*/ 1195347 w 12192000"/>
              <a:gd name="connsiteY203" fmla="*/ 2212354 h 2237474"/>
              <a:gd name="connsiteX204" fmla="*/ 970251 w 12192000"/>
              <a:gd name="connsiteY204" fmla="*/ 2221029 h 2237474"/>
              <a:gd name="connsiteX205" fmla="*/ 812914 w 12192000"/>
              <a:gd name="connsiteY205" fmla="*/ 2202752 h 2237474"/>
              <a:gd name="connsiteX206" fmla="*/ 800195 w 12192000"/>
              <a:gd name="connsiteY206" fmla="*/ 2209407 h 2237474"/>
              <a:gd name="connsiteX207" fmla="*/ 784978 w 12192000"/>
              <a:gd name="connsiteY207" fmla="*/ 2212360 h 2237474"/>
              <a:gd name="connsiteX208" fmla="*/ 681987 w 12192000"/>
              <a:gd name="connsiteY208" fmla="*/ 2216757 h 2237474"/>
              <a:gd name="connsiteX209" fmla="*/ 669923 w 12192000"/>
              <a:gd name="connsiteY209" fmla="*/ 2211682 h 2237474"/>
              <a:gd name="connsiteX210" fmla="*/ 648680 w 12192000"/>
              <a:gd name="connsiteY210" fmla="*/ 2206229 h 2237474"/>
              <a:gd name="connsiteX211" fmla="*/ 597225 w 12192000"/>
              <a:gd name="connsiteY211" fmla="*/ 2180999 h 2237474"/>
              <a:gd name="connsiteX212" fmla="*/ 558449 w 12192000"/>
              <a:gd name="connsiteY212" fmla="*/ 2182346 h 2237474"/>
              <a:gd name="connsiteX213" fmla="*/ 550517 w 12192000"/>
              <a:gd name="connsiteY213" fmla="*/ 2182060 h 2237474"/>
              <a:gd name="connsiteX214" fmla="*/ 550309 w 12192000"/>
              <a:gd name="connsiteY214" fmla="*/ 2181825 h 2237474"/>
              <a:gd name="connsiteX215" fmla="*/ 541836 w 12192000"/>
              <a:gd name="connsiteY215" fmla="*/ 2181063 h 2237474"/>
              <a:gd name="connsiteX216" fmla="*/ 536057 w 12192000"/>
              <a:gd name="connsiteY216" fmla="*/ 2181537 h 2237474"/>
              <a:gd name="connsiteX217" fmla="*/ 520671 w 12192000"/>
              <a:gd name="connsiteY217" fmla="*/ 2180980 h 2237474"/>
              <a:gd name="connsiteX218" fmla="*/ 515024 w 12192000"/>
              <a:gd name="connsiteY218" fmla="*/ 2179258 h 2237474"/>
              <a:gd name="connsiteX219" fmla="*/ 512278 w 12192000"/>
              <a:gd name="connsiteY219" fmla="*/ 2176369 h 2237474"/>
              <a:gd name="connsiteX220" fmla="*/ 480419 w 12192000"/>
              <a:gd name="connsiteY220" fmla="*/ 2167807 h 2237474"/>
              <a:gd name="connsiteX221" fmla="*/ 413835 w 12192000"/>
              <a:gd name="connsiteY221" fmla="*/ 2156783 h 2237474"/>
              <a:gd name="connsiteX222" fmla="*/ 376513 w 12192000"/>
              <a:gd name="connsiteY222" fmla="*/ 2154014 h 2237474"/>
              <a:gd name="connsiteX223" fmla="*/ 273386 w 12192000"/>
              <a:gd name="connsiteY223" fmla="*/ 2142551 h 2237474"/>
              <a:gd name="connsiteX224" fmla="*/ 169207 w 12192000"/>
              <a:gd name="connsiteY224" fmla="*/ 2128100 h 2237474"/>
              <a:gd name="connsiteX225" fmla="*/ 93149 w 12192000"/>
              <a:gd name="connsiteY225" fmla="*/ 2105324 h 2237474"/>
              <a:gd name="connsiteX226" fmla="*/ 88109 w 12192000"/>
              <a:gd name="connsiteY226" fmla="*/ 2106704 h 2237474"/>
              <a:gd name="connsiteX227" fmla="*/ 80022 w 12192000"/>
              <a:gd name="connsiteY227" fmla="*/ 2107254 h 2237474"/>
              <a:gd name="connsiteX228" fmla="*/ 79717 w 12192000"/>
              <a:gd name="connsiteY228" fmla="*/ 2107046 h 2237474"/>
              <a:gd name="connsiteX229" fmla="*/ 72352 w 12192000"/>
              <a:gd name="connsiteY229" fmla="*/ 2107991 h 2237474"/>
              <a:gd name="connsiteX230" fmla="*/ 37645 w 12192000"/>
              <a:gd name="connsiteY230" fmla="*/ 2115401 h 2237474"/>
              <a:gd name="connsiteX231" fmla="*/ 4572 w 12192000"/>
              <a:gd name="connsiteY231" fmla="*/ 2111091 h 2237474"/>
              <a:gd name="connsiteX232" fmla="*/ 0 w 12192000"/>
              <a:gd name="connsiteY232" fmla="*/ 2110468 h 2237474"/>
              <a:gd name="connsiteX233" fmla="*/ 0 w 12192000"/>
              <a:gd name="connsiteY23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16595 w 12192000"/>
              <a:gd name="connsiteY99" fmla="*/ 1667475 h 2237474"/>
              <a:gd name="connsiteX100" fmla="*/ 6508541 w 12192000"/>
              <a:gd name="connsiteY100" fmla="*/ 1668757 h 2237474"/>
              <a:gd name="connsiteX101" fmla="*/ 6471012 w 12192000"/>
              <a:gd name="connsiteY101" fmla="*/ 1678604 h 2237474"/>
              <a:gd name="connsiteX102" fmla="*/ 6415265 w 12192000"/>
              <a:gd name="connsiteY102" fmla="*/ 1665317 h 2237474"/>
              <a:gd name="connsiteX103" fmla="*/ 6364035 w 12192000"/>
              <a:gd name="connsiteY103" fmla="*/ 1667683 h 2237474"/>
              <a:gd name="connsiteX104" fmla="*/ 6280959 w 12192000"/>
              <a:gd name="connsiteY104" fmla="*/ 1689329 h 2237474"/>
              <a:gd name="connsiteX105" fmla="*/ 6243319 w 12192000"/>
              <a:gd name="connsiteY105" fmla="*/ 1695560 h 2237474"/>
              <a:gd name="connsiteX106" fmla="*/ 6098321 w 12192000"/>
              <a:gd name="connsiteY106" fmla="*/ 1721646 h 2237474"/>
              <a:gd name="connsiteX107" fmla="*/ 5880652 w 12192000"/>
              <a:gd name="connsiteY107" fmla="*/ 1779643 h 2237474"/>
              <a:gd name="connsiteX108" fmla="*/ 5785959 w 12192000"/>
              <a:gd name="connsiteY108" fmla="*/ 1775307 h 2237474"/>
              <a:gd name="connsiteX109" fmla="*/ 5643534 w 12192000"/>
              <a:gd name="connsiteY109" fmla="*/ 1802919 h 2237474"/>
              <a:gd name="connsiteX110" fmla="*/ 5518799 w 12192000"/>
              <a:gd name="connsiteY110" fmla="*/ 1818312 h 2237474"/>
              <a:gd name="connsiteX111" fmla="*/ 5505014 w 12192000"/>
              <a:gd name="connsiteY111" fmla="*/ 1819259 h 2237474"/>
              <a:gd name="connsiteX112" fmla="*/ 5453307 w 12192000"/>
              <a:gd name="connsiteY112" fmla="*/ 1815450 h 2237474"/>
              <a:gd name="connsiteX113" fmla="*/ 5364192 w 12192000"/>
              <a:gd name="connsiteY113" fmla="*/ 1826074 h 2237474"/>
              <a:gd name="connsiteX114" fmla="*/ 5350380 w 12192000"/>
              <a:gd name="connsiteY114" fmla="*/ 1830891 h 2237474"/>
              <a:gd name="connsiteX115" fmla="*/ 5259633 w 12192000"/>
              <a:gd name="connsiteY115" fmla="*/ 1837160 h 2237474"/>
              <a:gd name="connsiteX116" fmla="*/ 5197513 w 12192000"/>
              <a:gd name="connsiteY116" fmla="*/ 1844718 h 2237474"/>
              <a:gd name="connsiteX117" fmla="*/ 5184170 w 12192000"/>
              <a:gd name="connsiteY117" fmla="*/ 1849402 h 2237474"/>
              <a:gd name="connsiteX118" fmla="*/ 5168852 w 12192000"/>
              <a:gd name="connsiteY118" fmla="*/ 1844846 h 2237474"/>
              <a:gd name="connsiteX119" fmla="*/ 5164370 w 12192000"/>
              <a:gd name="connsiteY119" fmla="*/ 1840597 h 2237474"/>
              <a:gd name="connsiteX120" fmla="*/ 5114927 w 12192000"/>
              <a:gd name="connsiteY120" fmla="*/ 1847827 h 2237474"/>
              <a:gd name="connsiteX121" fmla="*/ 5108970 w 12192000"/>
              <a:gd name="connsiteY121" fmla="*/ 1847935 h 2237474"/>
              <a:gd name="connsiteX122" fmla="*/ 5067961 w 12192000"/>
              <a:gd name="connsiteY122" fmla="*/ 1845917 h 2237474"/>
              <a:gd name="connsiteX123" fmla="*/ 5007075 w 12192000"/>
              <a:gd name="connsiteY123" fmla="*/ 1838626 h 2237474"/>
              <a:gd name="connsiteX124" fmla="*/ 4944087 w 12192000"/>
              <a:gd name="connsiteY124" fmla="*/ 1823332 h 2237474"/>
              <a:gd name="connsiteX125" fmla="*/ 4907662 w 12192000"/>
              <a:gd name="connsiteY125" fmla="*/ 1816900 h 2237474"/>
              <a:gd name="connsiteX126" fmla="*/ 4882386 w 12192000"/>
              <a:gd name="connsiteY126" fmla="*/ 1809844 h 2237474"/>
              <a:gd name="connsiteX127" fmla="*/ 4811440 w 12192000"/>
              <a:gd name="connsiteY127" fmla="*/ 1804655 h 2237474"/>
              <a:gd name="connsiteX128" fmla="*/ 4691075 w 12192000"/>
              <a:gd name="connsiteY128" fmla="*/ 1801389 h 2237474"/>
              <a:gd name="connsiteX129" fmla="*/ 4611738 w 12192000"/>
              <a:gd name="connsiteY129" fmla="*/ 1776964 h 2237474"/>
              <a:gd name="connsiteX130" fmla="*/ 4560070 w 12192000"/>
              <a:gd name="connsiteY130" fmla="*/ 1785640 h 2237474"/>
              <a:gd name="connsiteX131" fmla="*/ 4536503 w 12192000"/>
              <a:gd name="connsiteY131" fmla="*/ 1785334 h 2237474"/>
              <a:gd name="connsiteX132" fmla="*/ 4513724 w 12192000"/>
              <a:gd name="connsiteY132" fmla="*/ 1791996 h 2237474"/>
              <a:gd name="connsiteX133" fmla="*/ 4459810 w 12192000"/>
              <a:gd name="connsiteY133" fmla="*/ 1797886 h 2237474"/>
              <a:gd name="connsiteX134" fmla="*/ 4379064 w 12192000"/>
              <a:gd name="connsiteY134" fmla="*/ 1817177 h 2237474"/>
              <a:gd name="connsiteX135" fmla="*/ 4319209 w 12192000"/>
              <a:gd name="connsiteY135" fmla="*/ 1834833 h 2237474"/>
              <a:gd name="connsiteX136" fmla="*/ 4290981 w 12192000"/>
              <a:gd name="connsiteY136" fmla="*/ 1839677 h 2237474"/>
              <a:gd name="connsiteX137" fmla="*/ 4285792 w 12192000"/>
              <a:gd name="connsiteY137" fmla="*/ 1836231 h 2237474"/>
              <a:gd name="connsiteX138" fmla="*/ 4238372 w 12192000"/>
              <a:gd name="connsiteY138" fmla="*/ 1851480 h 2237474"/>
              <a:gd name="connsiteX139" fmla="*/ 4232517 w 12192000"/>
              <a:gd name="connsiteY139" fmla="*/ 1852567 h 2237474"/>
              <a:gd name="connsiteX140" fmla="*/ 4191732 w 12192000"/>
              <a:gd name="connsiteY140" fmla="*/ 1857328 h 2237474"/>
              <a:gd name="connsiteX141" fmla="*/ 4065532 w 12192000"/>
              <a:gd name="connsiteY141" fmla="*/ 1855477 h 2237474"/>
              <a:gd name="connsiteX142" fmla="*/ 4028460 w 12192000"/>
              <a:gd name="connsiteY142" fmla="*/ 1855137 h 2237474"/>
              <a:gd name="connsiteX143" fmla="*/ 4002267 w 12192000"/>
              <a:gd name="connsiteY143" fmla="*/ 1852352 h 2237474"/>
              <a:gd name="connsiteX144" fmla="*/ 3931396 w 12192000"/>
              <a:gd name="connsiteY144" fmla="*/ 1858915 h 2237474"/>
              <a:gd name="connsiteX145" fmla="*/ 3812162 w 12192000"/>
              <a:gd name="connsiteY145" fmla="*/ 1875501 h 2237474"/>
              <a:gd name="connsiteX146" fmla="*/ 3729530 w 12192000"/>
              <a:gd name="connsiteY146" fmla="*/ 1864513 h 2237474"/>
              <a:gd name="connsiteX147" fmla="*/ 3680177 w 12192000"/>
              <a:gd name="connsiteY147" fmla="*/ 1881552 h 2237474"/>
              <a:gd name="connsiteX148" fmla="*/ 3567259 w 12192000"/>
              <a:gd name="connsiteY148" fmla="*/ 1893482 h 2237474"/>
              <a:gd name="connsiteX149" fmla="*/ 3405770 w 12192000"/>
              <a:gd name="connsiteY149" fmla="*/ 1904591 h 2237474"/>
              <a:gd name="connsiteX150" fmla="*/ 3280097 w 12192000"/>
              <a:gd name="connsiteY150" fmla="*/ 1919610 h 2237474"/>
              <a:gd name="connsiteX151" fmla="*/ 3123424 w 12192000"/>
              <a:gd name="connsiteY151" fmla="*/ 1952930 h 2237474"/>
              <a:gd name="connsiteX152" fmla="*/ 3009910 w 12192000"/>
              <a:gd name="connsiteY152" fmla="*/ 1957866 h 2237474"/>
              <a:gd name="connsiteX153" fmla="*/ 2995934 w 12192000"/>
              <a:gd name="connsiteY153" fmla="*/ 1967085 h 2237474"/>
              <a:gd name="connsiteX154" fmla="*/ 2980071 w 12192000"/>
              <a:gd name="connsiteY154" fmla="*/ 1972988 h 2237474"/>
              <a:gd name="connsiteX155" fmla="*/ 2978094 w 12192000"/>
              <a:gd name="connsiteY155" fmla="*/ 1972369 h 2237474"/>
              <a:gd name="connsiteX156" fmla="*/ 2942858 w 12192000"/>
              <a:gd name="connsiteY156" fmla="*/ 1981367 h 2237474"/>
              <a:gd name="connsiteX157" fmla="*/ 2875436 w 12192000"/>
              <a:gd name="connsiteY157" fmla="*/ 1996977 h 2237474"/>
              <a:gd name="connsiteX158" fmla="*/ 2874892 w 12192000"/>
              <a:gd name="connsiteY158" fmla="*/ 1996085 h 2237474"/>
              <a:gd name="connsiteX159" fmla="*/ 2864145 w 12192000"/>
              <a:gd name="connsiteY159" fmla="*/ 1994061 h 2237474"/>
              <a:gd name="connsiteX160" fmla="*/ 2843662 w 12192000"/>
              <a:gd name="connsiteY160" fmla="*/ 1992498 h 2237474"/>
              <a:gd name="connsiteX161" fmla="*/ 2796128 w 12192000"/>
              <a:gd name="connsiteY161" fmla="*/ 1976403 h 2237474"/>
              <a:gd name="connsiteX162" fmla="*/ 2756784 w 12192000"/>
              <a:gd name="connsiteY162" fmla="*/ 1985116 h 2237474"/>
              <a:gd name="connsiteX163" fmla="*/ 2748833 w 12192000"/>
              <a:gd name="connsiteY163" fmla="*/ 1986323 h 2237474"/>
              <a:gd name="connsiteX164" fmla="*/ 2748661 w 12192000"/>
              <a:gd name="connsiteY164" fmla="*/ 1986122 h 2237474"/>
              <a:gd name="connsiteX165" fmla="*/ 2740251 w 12192000"/>
              <a:gd name="connsiteY165" fmla="*/ 1986946 h 2237474"/>
              <a:gd name="connsiteX166" fmla="*/ 2718916 w 12192000"/>
              <a:gd name="connsiteY166" fmla="*/ 1990867 h 2237474"/>
              <a:gd name="connsiteX167" fmla="*/ 2713522 w 12192000"/>
              <a:gd name="connsiteY167" fmla="*/ 1990173 h 2237474"/>
              <a:gd name="connsiteX168" fmla="*/ 2680597 w 12192000"/>
              <a:gd name="connsiteY168" fmla="*/ 1984996 h 2237474"/>
              <a:gd name="connsiteX169" fmla="*/ 2578178 w 12192000"/>
              <a:gd name="connsiteY169" fmla="*/ 1990531 h 2237474"/>
              <a:gd name="connsiteX170" fmla="*/ 2476147 w 12192000"/>
              <a:gd name="connsiteY170" fmla="*/ 1998305 h 2237474"/>
              <a:gd name="connsiteX171" fmla="*/ 2373568 w 12192000"/>
              <a:gd name="connsiteY171" fmla="*/ 2003219 h 2237474"/>
              <a:gd name="connsiteX172" fmla="*/ 2321399 w 12192000"/>
              <a:gd name="connsiteY172" fmla="*/ 1989467 h 2237474"/>
              <a:gd name="connsiteX173" fmla="*/ 2315525 w 12192000"/>
              <a:gd name="connsiteY173" fmla="*/ 1989708 h 2237474"/>
              <a:gd name="connsiteX174" fmla="*/ 2300792 w 12192000"/>
              <a:gd name="connsiteY174" fmla="*/ 1994290 h 2237474"/>
              <a:gd name="connsiteX175" fmla="*/ 2295469 w 12192000"/>
              <a:gd name="connsiteY175" fmla="*/ 1996659 h 2237474"/>
              <a:gd name="connsiteX176" fmla="*/ 2287219 w 12192000"/>
              <a:gd name="connsiteY176" fmla="*/ 1998750 h 2237474"/>
              <a:gd name="connsiteX177" fmla="*/ 2286948 w 12192000"/>
              <a:gd name="connsiteY177" fmla="*/ 1998596 h 2237474"/>
              <a:gd name="connsiteX178" fmla="*/ 2243069 w 12192000"/>
              <a:gd name="connsiteY178" fmla="*/ 2015111 h 2237474"/>
              <a:gd name="connsiteX179" fmla="*/ 2186609 w 12192000"/>
              <a:gd name="connsiteY179" fmla="*/ 2008263 h 2237474"/>
              <a:gd name="connsiteX180" fmla="*/ 2164831 w 12192000"/>
              <a:gd name="connsiteY180" fmla="*/ 2010143 h 2237474"/>
              <a:gd name="connsiteX181" fmla="*/ 2152836 w 12192000"/>
              <a:gd name="connsiteY181" fmla="*/ 2010048 h 2237474"/>
              <a:gd name="connsiteX182" fmla="*/ 2117102 w 12192000"/>
              <a:gd name="connsiteY182" fmla="*/ 2023004 h 2237474"/>
              <a:gd name="connsiteX183" fmla="*/ 2111935 w 12192000"/>
              <a:gd name="connsiteY183" fmla="*/ 2023163 h 2237474"/>
              <a:gd name="connsiteX184" fmla="*/ 2089991 w 12192000"/>
              <a:gd name="connsiteY184" fmla="*/ 2034193 h 2237474"/>
              <a:gd name="connsiteX185" fmla="*/ 2058061 w 12192000"/>
              <a:gd name="connsiteY185" fmla="*/ 2047942 h 2237474"/>
              <a:gd name="connsiteX186" fmla="*/ 2055737 w 12192000"/>
              <a:gd name="connsiteY186" fmla="*/ 2047704 h 2237474"/>
              <a:gd name="connsiteX187" fmla="*/ 2042244 w 12192000"/>
              <a:gd name="connsiteY187" fmla="*/ 2055560 h 2237474"/>
              <a:gd name="connsiteX188" fmla="*/ 1976224 w 12192000"/>
              <a:gd name="connsiteY188" fmla="*/ 2074257 h 2237474"/>
              <a:gd name="connsiteX189" fmla="*/ 1877728 w 12192000"/>
              <a:gd name="connsiteY189" fmla="*/ 2101004 h 2237474"/>
              <a:gd name="connsiteX190" fmla="*/ 1759056 w 12192000"/>
              <a:gd name="connsiteY190" fmla="*/ 2125608 h 2237474"/>
              <a:gd name="connsiteX191" fmla="*/ 1637948 w 12192000"/>
              <a:gd name="connsiteY191" fmla="*/ 2172597 h 2237474"/>
              <a:gd name="connsiteX192" fmla="*/ 1434549 w 12192000"/>
              <a:gd name="connsiteY192" fmla="*/ 2234522 h 2237474"/>
              <a:gd name="connsiteX193" fmla="*/ 1398481 w 12192000"/>
              <a:gd name="connsiteY193" fmla="*/ 2237074 h 2237474"/>
              <a:gd name="connsiteX194" fmla="*/ 1398407 w 12192000"/>
              <a:gd name="connsiteY194" fmla="*/ 2237095 h 2237474"/>
              <a:gd name="connsiteX195" fmla="*/ 1370962 w 12192000"/>
              <a:gd name="connsiteY195" fmla="*/ 2237474 h 2237474"/>
              <a:gd name="connsiteX196" fmla="*/ 1356367 w 12192000"/>
              <a:gd name="connsiteY196" fmla="*/ 2235089 h 2237474"/>
              <a:gd name="connsiteX197" fmla="*/ 1324828 w 12192000"/>
              <a:gd name="connsiteY197" fmla="*/ 2231968 h 2237474"/>
              <a:gd name="connsiteX198" fmla="*/ 1297744 w 12192000"/>
              <a:gd name="connsiteY198" fmla="*/ 2235849 h 2237474"/>
              <a:gd name="connsiteX199" fmla="*/ 1286236 w 12192000"/>
              <a:gd name="connsiteY199" fmla="*/ 2233135 h 2237474"/>
              <a:gd name="connsiteX200" fmla="*/ 1283504 w 12192000"/>
              <a:gd name="connsiteY200" fmla="*/ 2233797 h 2237474"/>
              <a:gd name="connsiteX201" fmla="*/ 1279765 w 12192000"/>
              <a:gd name="connsiteY201" fmla="*/ 2229639 h 2237474"/>
              <a:gd name="connsiteX202" fmla="*/ 1195347 w 12192000"/>
              <a:gd name="connsiteY202" fmla="*/ 2212354 h 2237474"/>
              <a:gd name="connsiteX203" fmla="*/ 970251 w 12192000"/>
              <a:gd name="connsiteY203" fmla="*/ 2221029 h 2237474"/>
              <a:gd name="connsiteX204" fmla="*/ 812914 w 12192000"/>
              <a:gd name="connsiteY204" fmla="*/ 2202752 h 2237474"/>
              <a:gd name="connsiteX205" fmla="*/ 800195 w 12192000"/>
              <a:gd name="connsiteY205" fmla="*/ 2209407 h 2237474"/>
              <a:gd name="connsiteX206" fmla="*/ 784978 w 12192000"/>
              <a:gd name="connsiteY206" fmla="*/ 2212360 h 2237474"/>
              <a:gd name="connsiteX207" fmla="*/ 681987 w 12192000"/>
              <a:gd name="connsiteY207" fmla="*/ 2216757 h 2237474"/>
              <a:gd name="connsiteX208" fmla="*/ 669923 w 12192000"/>
              <a:gd name="connsiteY208" fmla="*/ 2211682 h 2237474"/>
              <a:gd name="connsiteX209" fmla="*/ 648680 w 12192000"/>
              <a:gd name="connsiteY209" fmla="*/ 2206229 h 2237474"/>
              <a:gd name="connsiteX210" fmla="*/ 597225 w 12192000"/>
              <a:gd name="connsiteY210" fmla="*/ 2180999 h 2237474"/>
              <a:gd name="connsiteX211" fmla="*/ 558449 w 12192000"/>
              <a:gd name="connsiteY211" fmla="*/ 2182346 h 2237474"/>
              <a:gd name="connsiteX212" fmla="*/ 550517 w 12192000"/>
              <a:gd name="connsiteY212" fmla="*/ 2182060 h 2237474"/>
              <a:gd name="connsiteX213" fmla="*/ 550309 w 12192000"/>
              <a:gd name="connsiteY213" fmla="*/ 2181825 h 2237474"/>
              <a:gd name="connsiteX214" fmla="*/ 541836 w 12192000"/>
              <a:gd name="connsiteY214" fmla="*/ 2181063 h 2237474"/>
              <a:gd name="connsiteX215" fmla="*/ 536057 w 12192000"/>
              <a:gd name="connsiteY215" fmla="*/ 2181537 h 2237474"/>
              <a:gd name="connsiteX216" fmla="*/ 520671 w 12192000"/>
              <a:gd name="connsiteY216" fmla="*/ 2180980 h 2237474"/>
              <a:gd name="connsiteX217" fmla="*/ 515024 w 12192000"/>
              <a:gd name="connsiteY217" fmla="*/ 2179258 h 2237474"/>
              <a:gd name="connsiteX218" fmla="*/ 512278 w 12192000"/>
              <a:gd name="connsiteY218" fmla="*/ 2176369 h 2237474"/>
              <a:gd name="connsiteX219" fmla="*/ 480419 w 12192000"/>
              <a:gd name="connsiteY219" fmla="*/ 2167807 h 2237474"/>
              <a:gd name="connsiteX220" fmla="*/ 413835 w 12192000"/>
              <a:gd name="connsiteY220" fmla="*/ 2156783 h 2237474"/>
              <a:gd name="connsiteX221" fmla="*/ 376513 w 12192000"/>
              <a:gd name="connsiteY221" fmla="*/ 2154014 h 2237474"/>
              <a:gd name="connsiteX222" fmla="*/ 273386 w 12192000"/>
              <a:gd name="connsiteY222" fmla="*/ 2142551 h 2237474"/>
              <a:gd name="connsiteX223" fmla="*/ 169207 w 12192000"/>
              <a:gd name="connsiteY223" fmla="*/ 2128100 h 2237474"/>
              <a:gd name="connsiteX224" fmla="*/ 93149 w 12192000"/>
              <a:gd name="connsiteY224" fmla="*/ 2105324 h 2237474"/>
              <a:gd name="connsiteX225" fmla="*/ 88109 w 12192000"/>
              <a:gd name="connsiteY225" fmla="*/ 2106704 h 2237474"/>
              <a:gd name="connsiteX226" fmla="*/ 80022 w 12192000"/>
              <a:gd name="connsiteY226" fmla="*/ 2107254 h 2237474"/>
              <a:gd name="connsiteX227" fmla="*/ 79717 w 12192000"/>
              <a:gd name="connsiteY227" fmla="*/ 2107046 h 2237474"/>
              <a:gd name="connsiteX228" fmla="*/ 72352 w 12192000"/>
              <a:gd name="connsiteY228" fmla="*/ 2107991 h 2237474"/>
              <a:gd name="connsiteX229" fmla="*/ 37645 w 12192000"/>
              <a:gd name="connsiteY229" fmla="*/ 2115401 h 2237474"/>
              <a:gd name="connsiteX230" fmla="*/ 4572 w 12192000"/>
              <a:gd name="connsiteY230" fmla="*/ 2111091 h 2237474"/>
              <a:gd name="connsiteX231" fmla="*/ 0 w 12192000"/>
              <a:gd name="connsiteY231" fmla="*/ 2110468 h 2237474"/>
              <a:gd name="connsiteX232" fmla="*/ 0 w 12192000"/>
              <a:gd name="connsiteY23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16595 w 12192000"/>
              <a:gd name="connsiteY98" fmla="*/ 1667475 h 2237474"/>
              <a:gd name="connsiteX99" fmla="*/ 6508541 w 12192000"/>
              <a:gd name="connsiteY99" fmla="*/ 1668757 h 2237474"/>
              <a:gd name="connsiteX100" fmla="*/ 6471012 w 12192000"/>
              <a:gd name="connsiteY100" fmla="*/ 1678604 h 2237474"/>
              <a:gd name="connsiteX101" fmla="*/ 6415265 w 12192000"/>
              <a:gd name="connsiteY101" fmla="*/ 1665317 h 2237474"/>
              <a:gd name="connsiteX102" fmla="*/ 6364035 w 12192000"/>
              <a:gd name="connsiteY102" fmla="*/ 1667683 h 2237474"/>
              <a:gd name="connsiteX103" fmla="*/ 6280959 w 12192000"/>
              <a:gd name="connsiteY103" fmla="*/ 1689329 h 2237474"/>
              <a:gd name="connsiteX104" fmla="*/ 6243319 w 12192000"/>
              <a:gd name="connsiteY104" fmla="*/ 1695560 h 2237474"/>
              <a:gd name="connsiteX105" fmla="*/ 6098321 w 12192000"/>
              <a:gd name="connsiteY105" fmla="*/ 1721646 h 2237474"/>
              <a:gd name="connsiteX106" fmla="*/ 5880652 w 12192000"/>
              <a:gd name="connsiteY106" fmla="*/ 1779643 h 2237474"/>
              <a:gd name="connsiteX107" fmla="*/ 5785959 w 12192000"/>
              <a:gd name="connsiteY107" fmla="*/ 1775307 h 2237474"/>
              <a:gd name="connsiteX108" fmla="*/ 5643534 w 12192000"/>
              <a:gd name="connsiteY108" fmla="*/ 1802919 h 2237474"/>
              <a:gd name="connsiteX109" fmla="*/ 5518799 w 12192000"/>
              <a:gd name="connsiteY109" fmla="*/ 1818312 h 2237474"/>
              <a:gd name="connsiteX110" fmla="*/ 5505014 w 12192000"/>
              <a:gd name="connsiteY110" fmla="*/ 1819259 h 2237474"/>
              <a:gd name="connsiteX111" fmla="*/ 5453307 w 12192000"/>
              <a:gd name="connsiteY111" fmla="*/ 1815450 h 2237474"/>
              <a:gd name="connsiteX112" fmla="*/ 5364192 w 12192000"/>
              <a:gd name="connsiteY112" fmla="*/ 1826074 h 2237474"/>
              <a:gd name="connsiteX113" fmla="*/ 5350380 w 12192000"/>
              <a:gd name="connsiteY113" fmla="*/ 1830891 h 2237474"/>
              <a:gd name="connsiteX114" fmla="*/ 5259633 w 12192000"/>
              <a:gd name="connsiteY114" fmla="*/ 1837160 h 2237474"/>
              <a:gd name="connsiteX115" fmla="*/ 5197513 w 12192000"/>
              <a:gd name="connsiteY115" fmla="*/ 1844718 h 2237474"/>
              <a:gd name="connsiteX116" fmla="*/ 5184170 w 12192000"/>
              <a:gd name="connsiteY116" fmla="*/ 1849402 h 2237474"/>
              <a:gd name="connsiteX117" fmla="*/ 5168852 w 12192000"/>
              <a:gd name="connsiteY117" fmla="*/ 1844846 h 2237474"/>
              <a:gd name="connsiteX118" fmla="*/ 5164370 w 12192000"/>
              <a:gd name="connsiteY118" fmla="*/ 1840597 h 2237474"/>
              <a:gd name="connsiteX119" fmla="*/ 5114927 w 12192000"/>
              <a:gd name="connsiteY119" fmla="*/ 1847827 h 2237474"/>
              <a:gd name="connsiteX120" fmla="*/ 5108970 w 12192000"/>
              <a:gd name="connsiteY120" fmla="*/ 1847935 h 2237474"/>
              <a:gd name="connsiteX121" fmla="*/ 5067961 w 12192000"/>
              <a:gd name="connsiteY121" fmla="*/ 1845917 h 2237474"/>
              <a:gd name="connsiteX122" fmla="*/ 5007075 w 12192000"/>
              <a:gd name="connsiteY122" fmla="*/ 1838626 h 2237474"/>
              <a:gd name="connsiteX123" fmla="*/ 4944087 w 12192000"/>
              <a:gd name="connsiteY123" fmla="*/ 1823332 h 2237474"/>
              <a:gd name="connsiteX124" fmla="*/ 4907662 w 12192000"/>
              <a:gd name="connsiteY124" fmla="*/ 1816900 h 2237474"/>
              <a:gd name="connsiteX125" fmla="*/ 4882386 w 12192000"/>
              <a:gd name="connsiteY125" fmla="*/ 1809844 h 2237474"/>
              <a:gd name="connsiteX126" fmla="*/ 4811440 w 12192000"/>
              <a:gd name="connsiteY126" fmla="*/ 1804655 h 2237474"/>
              <a:gd name="connsiteX127" fmla="*/ 4691075 w 12192000"/>
              <a:gd name="connsiteY127" fmla="*/ 1801389 h 2237474"/>
              <a:gd name="connsiteX128" fmla="*/ 4611738 w 12192000"/>
              <a:gd name="connsiteY128" fmla="*/ 1776964 h 2237474"/>
              <a:gd name="connsiteX129" fmla="*/ 4560070 w 12192000"/>
              <a:gd name="connsiteY129" fmla="*/ 1785640 h 2237474"/>
              <a:gd name="connsiteX130" fmla="*/ 4536503 w 12192000"/>
              <a:gd name="connsiteY130" fmla="*/ 1785334 h 2237474"/>
              <a:gd name="connsiteX131" fmla="*/ 4513724 w 12192000"/>
              <a:gd name="connsiteY131" fmla="*/ 1791996 h 2237474"/>
              <a:gd name="connsiteX132" fmla="*/ 4459810 w 12192000"/>
              <a:gd name="connsiteY132" fmla="*/ 1797886 h 2237474"/>
              <a:gd name="connsiteX133" fmla="*/ 4379064 w 12192000"/>
              <a:gd name="connsiteY133" fmla="*/ 1817177 h 2237474"/>
              <a:gd name="connsiteX134" fmla="*/ 4319209 w 12192000"/>
              <a:gd name="connsiteY134" fmla="*/ 1834833 h 2237474"/>
              <a:gd name="connsiteX135" fmla="*/ 4290981 w 12192000"/>
              <a:gd name="connsiteY135" fmla="*/ 1839677 h 2237474"/>
              <a:gd name="connsiteX136" fmla="*/ 4285792 w 12192000"/>
              <a:gd name="connsiteY136" fmla="*/ 1836231 h 2237474"/>
              <a:gd name="connsiteX137" fmla="*/ 4238372 w 12192000"/>
              <a:gd name="connsiteY137" fmla="*/ 1851480 h 2237474"/>
              <a:gd name="connsiteX138" fmla="*/ 4232517 w 12192000"/>
              <a:gd name="connsiteY138" fmla="*/ 1852567 h 2237474"/>
              <a:gd name="connsiteX139" fmla="*/ 4191732 w 12192000"/>
              <a:gd name="connsiteY139" fmla="*/ 1857328 h 2237474"/>
              <a:gd name="connsiteX140" fmla="*/ 4065532 w 12192000"/>
              <a:gd name="connsiteY140" fmla="*/ 1855477 h 2237474"/>
              <a:gd name="connsiteX141" fmla="*/ 4028460 w 12192000"/>
              <a:gd name="connsiteY141" fmla="*/ 1855137 h 2237474"/>
              <a:gd name="connsiteX142" fmla="*/ 4002267 w 12192000"/>
              <a:gd name="connsiteY142" fmla="*/ 1852352 h 2237474"/>
              <a:gd name="connsiteX143" fmla="*/ 3931396 w 12192000"/>
              <a:gd name="connsiteY143" fmla="*/ 1858915 h 2237474"/>
              <a:gd name="connsiteX144" fmla="*/ 3812162 w 12192000"/>
              <a:gd name="connsiteY144" fmla="*/ 1875501 h 2237474"/>
              <a:gd name="connsiteX145" fmla="*/ 3729530 w 12192000"/>
              <a:gd name="connsiteY145" fmla="*/ 1864513 h 2237474"/>
              <a:gd name="connsiteX146" fmla="*/ 3680177 w 12192000"/>
              <a:gd name="connsiteY146" fmla="*/ 1881552 h 2237474"/>
              <a:gd name="connsiteX147" fmla="*/ 3567259 w 12192000"/>
              <a:gd name="connsiteY147" fmla="*/ 1893482 h 2237474"/>
              <a:gd name="connsiteX148" fmla="*/ 3405770 w 12192000"/>
              <a:gd name="connsiteY148" fmla="*/ 1904591 h 2237474"/>
              <a:gd name="connsiteX149" fmla="*/ 3280097 w 12192000"/>
              <a:gd name="connsiteY149" fmla="*/ 1919610 h 2237474"/>
              <a:gd name="connsiteX150" fmla="*/ 3123424 w 12192000"/>
              <a:gd name="connsiteY150" fmla="*/ 1952930 h 2237474"/>
              <a:gd name="connsiteX151" fmla="*/ 3009910 w 12192000"/>
              <a:gd name="connsiteY151" fmla="*/ 1957866 h 2237474"/>
              <a:gd name="connsiteX152" fmla="*/ 2995934 w 12192000"/>
              <a:gd name="connsiteY152" fmla="*/ 1967085 h 2237474"/>
              <a:gd name="connsiteX153" fmla="*/ 2980071 w 12192000"/>
              <a:gd name="connsiteY153" fmla="*/ 1972988 h 2237474"/>
              <a:gd name="connsiteX154" fmla="*/ 2978094 w 12192000"/>
              <a:gd name="connsiteY154" fmla="*/ 1972369 h 2237474"/>
              <a:gd name="connsiteX155" fmla="*/ 2942858 w 12192000"/>
              <a:gd name="connsiteY155" fmla="*/ 1981367 h 2237474"/>
              <a:gd name="connsiteX156" fmla="*/ 2875436 w 12192000"/>
              <a:gd name="connsiteY156" fmla="*/ 1996977 h 2237474"/>
              <a:gd name="connsiteX157" fmla="*/ 2874892 w 12192000"/>
              <a:gd name="connsiteY157" fmla="*/ 1996085 h 2237474"/>
              <a:gd name="connsiteX158" fmla="*/ 2864145 w 12192000"/>
              <a:gd name="connsiteY158" fmla="*/ 1994061 h 2237474"/>
              <a:gd name="connsiteX159" fmla="*/ 2843662 w 12192000"/>
              <a:gd name="connsiteY159" fmla="*/ 1992498 h 2237474"/>
              <a:gd name="connsiteX160" fmla="*/ 2796128 w 12192000"/>
              <a:gd name="connsiteY160" fmla="*/ 1976403 h 2237474"/>
              <a:gd name="connsiteX161" fmla="*/ 2756784 w 12192000"/>
              <a:gd name="connsiteY161" fmla="*/ 1985116 h 2237474"/>
              <a:gd name="connsiteX162" fmla="*/ 2748833 w 12192000"/>
              <a:gd name="connsiteY162" fmla="*/ 1986323 h 2237474"/>
              <a:gd name="connsiteX163" fmla="*/ 2748661 w 12192000"/>
              <a:gd name="connsiteY163" fmla="*/ 1986122 h 2237474"/>
              <a:gd name="connsiteX164" fmla="*/ 2740251 w 12192000"/>
              <a:gd name="connsiteY164" fmla="*/ 1986946 h 2237474"/>
              <a:gd name="connsiteX165" fmla="*/ 2718916 w 12192000"/>
              <a:gd name="connsiteY165" fmla="*/ 1990867 h 2237474"/>
              <a:gd name="connsiteX166" fmla="*/ 2713522 w 12192000"/>
              <a:gd name="connsiteY166" fmla="*/ 1990173 h 2237474"/>
              <a:gd name="connsiteX167" fmla="*/ 2680597 w 12192000"/>
              <a:gd name="connsiteY167" fmla="*/ 1984996 h 2237474"/>
              <a:gd name="connsiteX168" fmla="*/ 2578178 w 12192000"/>
              <a:gd name="connsiteY168" fmla="*/ 1990531 h 2237474"/>
              <a:gd name="connsiteX169" fmla="*/ 2476147 w 12192000"/>
              <a:gd name="connsiteY169" fmla="*/ 1998305 h 2237474"/>
              <a:gd name="connsiteX170" fmla="*/ 2373568 w 12192000"/>
              <a:gd name="connsiteY170" fmla="*/ 2003219 h 2237474"/>
              <a:gd name="connsiteX171" fmla="*/ 2321399 w 12192000"/>
              <a:gd name="connsiteY171" fmla="*/ 1989467 h 2237474"/>
              <a:gd name="connsiteX172" fmla="*/ 2315525 w 12192000"/>
              <a:gd name="connsiteY172" fmla="*/ 1989708 h 2237474"/>
              <a:gd name="connsiteX173" fmla="*/ 2300792 w 12192000"/>
              <a:gd name="connsiteY173" fmla="*/ 1994290 h 2237474"/>
              <a:gd name="connsiteX174" fmla="*/ 2295469 w 12192000"/>
              <a:gd name="connsiteY174" fmla="*/ 1996659 h 2237474"/>
              <a:gd name="connsiteX175" fmla="*/ 2287219 w 12192000"/>
              <a:gd name="connsiteY175" fmla="*/ 1998750 h 2237474"/>
              <a:gd name="connsiteX176" fmla="*/ 2286948 w 12192000"/>
              <a:gd name="connsiteY176" fmla="*/ 1998596 h 2237474"/>
              <a:gd name="connsiteX177" fmla="*/ 2243069 w 12192000"/>
              <a:gd name="connsiteY177" fmla="*/ 2015111 h 2237474"/>
              <a:gd name="connsiteX178" fmla="*/ 2186609 w 12192000"/>
              <a:gd name="connsiteY178" fmla="*/ 2008263 h 2237474"/>
              <a:gd name="connsiteX179" fmla="*/ 2164831 w 12192000"/>
              <a:gd name="connsiteY179" fmla="*/ 2010143 h 2237474"/>
              <a:gd name="connsiteX180" fmla="*/ 2152836 w 12192000"/>
              <a:gd name="connsiteY180" fmla="*/ 2010048 h 2237474"/>
              <a:gd name="connsiteX181" fmla="*/ 2117102 w 12192000"/>
              <a:gd name="connsiteY181" fmla="*/ 2023004 h 2237474"/>
              <a:gd name="connsiteX182" fmla="*/ 2111935 w 12192000"/>
              <a:gd name="connsiteY182" fmla="*/ 2023163 h 2237474"/>
              <a:gd name="connsiteX183" fmla="*/ 2089991 w 12192000"/>
              <a:gd name="connsiteY183" fmla="*/ 2034193 h 2237474"/>
              <a:gd name="connsiteX184" fmla="*/ 2058061 w 12192000"/>
              <a:gd name="connsiteY184" fmla="*/ 2047942 h 2237474"/>
              <a:gd name="connsiteX185" fmla="*/ 2055737 w 12192000"/>
              <a:gd name="connsiteY185" fmla="*/ 2047704 h 2237474"/>
              <a:gd name="connsiteX186" fmla="*/ 2042244 w 12192000"/>
              <a:gd name="connsiteY186" fmla="*/ 2055560 h 2237474"/>
              <a:gd name="connsiteX187" fmla="*/ 1976224 w 12192000"/>
              <a:gd name="connsiteY187" fmla="*/ 2074257 h 2237474"/>
              <a:gd name="connsiteX188" fmla="*/ 1877728 w 12192000"/>
              <a:gd name="connsiteY188" fmla="*/ 2101004 h 2237474"/>
              <a:gd name="connsiteX189" fmla="*/ 1759056 w 12192000"/>
              <a:gd name="connsiteY189" fmla="*/ 2125608 h 2237474"/>
              <a:gd name="connsiteX190" fmla="*/ 1637948 w 12192000"/>
              <a:gd name="connsiteY190" fmla="*/ 2172597 h 2237474"/>
              <a:gd name="connsiteX191" fmla="*/ 1434549 w 12192000"/>
              <a:gd name="connsiteY191" fmla="*/ 2234522 h 2237474"/>
              <a:gd name="connsiteX192" fmla="*/ 1398481 w 12192000"/>
              <a:gd name="connsiteY192" fmla="*/ 2237074 h 2237474"/>
              <a:gd name="connsiteX193" fmla="*/ 1398407 w 12192000"/>
              <a:gd name="connsiteY193" fmla="*/ 2237095 h 2237474"/>
              <a:gd name="connsiteX194" fmla="*/ 1370962 w 12192000"/>
              <a:gd name="connsiteY194" fmla="*/ 2237474 h 2237474"/>
              <a:gd name="connsiteX195" fmla="*/ 1356367 w 12192000"/>
              <a:gd name="connsiteY195" fmla="*/ 2235089 h 2237474"/>
              <a:gd name="connsiteX196" fmla="*/ 1324828 w 12192000"/>
              <a:gd name="connsiteY196" fmla="*/ 2231968 h 2237474"/>
              <a:gd name="connsiteX197" fmla="*/ 1297744 w 12192000"/>
              <a:gd name="connsiteY197" fmla="*/ 2235849 h 2237474"/>
              <a:gd name="connsiteX198" fmla="*/ 1286236 w 12192000"/>
              <a:gd name="connsiteY198" fmla="*/ 2233135 h 2237474"/>
              <a:gd name="connsiteX199" fmla="*/ 1283504 w 12192000"/>
              <a:gd name="connsiteY199" fmla="*/ 2233797 h 2237474"/>
              <a:gd name="connsiteX200" fmla="*/ 1279765 w 12192000"/>
              <a:gd name="connsiteY200" fmla="*/ 2229639 h 2237474"/>
              <a:gd name="connsiteX201" fmla="*/ 1195347 w 12192000"/>
              <a:gd name="connsiteY201" fmla="*/ 2212354 h 2237474"/>
              <a:gd name="connsiteX202" fmla="*/ 970251 w 12192000"/>
              <a:gd name="connsiteY202" fmla="*/ 2221029 h 2237474"/>
              <a:gd name="connsiteX203" fmla="*/ 812914 w 12192000"/>
              <a:gd name="connsiteY203" fmla="*/ 2202752 h 2237474"/>
              <a:gd name="connsiteX204" fmla="*/ 800195 w 12192000"/>
              <a:gd name="connsiteY204" fmla="*/ 2209407 h 2237474"/>
              <a:gd name="connsiteX205" fmla="*/ 784978 w 12192000"/>
              <a:gd name="connsiteY205" fmla="*/ 2212360 h 2237474"/>
              <a:gd name="connsiteX206" fmla="*/ 681987 w 12192000"/>
              <a:gd name="connsiteY206" fmla="*/ 2216757 h 2237474"/>
              <a:gd name="connsiteX207" fmla="*/ 669923 w 12192000"/>
              <a:gd name="connsiteY207" fmla="*/ 2211682 h 2237474"/>
              <a:gd name="connsiteX208" fmla="*/ 648680 w 12192000"/>
              <a:gd name="connsiteY208" fmla="*/ 2206229 h 2237474"/>
              <a:gd name="connsiteX209" fmla="*/ 597225 w 12192000"/>
              <a:gd name="connsiteY209" fmla="*/ 2180999 h 2237474"/>
              <a:gd name="connsiteX210" fmla="*/ 558449 w 12192000"/>
              <a:gd name="connsiteY210" fmla="*/ 2182346 h 2237474"/>
              <a:gd name="connsiteX211" fmla="*/ 550517 w 12192000"/>
              <a:gd name="connsiteY211" fmla="*/ 2182060 h 2237474"/>
              <a:gd name="connsiteX212" fmla="*/ 550309 w 12192000"/>
              <a:gd name="connsiteY212" fmla="*/ 2181825 h 2237474"/>
              <a:gd name="connsiteX213" fmla="*/ 541836 w 12192000"/>
              <a:gd name="connsiteY213" fmla="*/ 2181063 h 2237474"/>
              <a:gd name="connsiteX214" fmla="*/ 536057 w 12192000"/>
              <a:gd name="connsiteY214" fmla="*/ 2181537 h 2237474"/>
              <a:gd name="connsiteX215" fmla="*/ 520671 w 12192000"/>
              <a:gd name="connsiteY215" fmla="*/ 2180980 h 2237474"/>
              <a:gd name="connsiteX216" fmla="*/ 515024 w 12192000"/>
              <a:gd name="connsiteY216" fmla="*/ 2179258 h 2237474"/>
              <a:gd name="connsiteX217" fmla="*/ 512278 w 12192000"/>
              <a:gd name="connsiteY217" fmla="*/ 2176369 h 2237474"/>
              <a:gd name="connsiteX218" fmla="*/ 480419 w 12192000"/>
              <a:gd name="connsiteY218" fmla="*/ 2167807 h 2237474"/>
              <a:gd name="connsiteX219" fmla="*/ 413835 w 12192000"/>
              <a:gd name="connsiteY219" fmla="*/ 2156783 h 2237474"/>
              <a:gd name="connsiteX220" fmla="*/ 376513 w 12192000"/>
              <a:gd name="connsiteY220" fmla="*/ 2154014 h 2237474"/>
              <a:gd name="connsiteX221" fmla="*/ 273386 w 12192000"/>
              <a:gd name="connsiteY221" fmla="*/ 2142551 h 2237474"/>
              <a:gd name="connsiteX222" fmla="*/ 169207 w 12192000"/>
              <a:gd name="connsiteY222" fmla="*/ 2128100 h 2237474"/>
              <a:gd name="connsiteX223" fmla="*/ 93149 w 12192000"/>
              <a:gd name="connsiteY223" fmla="*/ 2105324 h 2237474"/>
              <a:gd name="connsiteX224" fmla="*/ 88109 w 12192000"/>
              <a:gd name="connsiteY224" fmla="*/ 2106704 h 2237474"/>
              <a:gd name="connsiteX225" fmla="*/ 80022 w 12192000"/>
              <a:gd name="connsiteY225" fmla="*/ 2107254 h 2237474"/>
              <a:gd name="connsiteX226" fmla="*/ 79717 w 12192000"/>
              <a:gd name="connsiteY226" fmla="*/ 2107046 h 2237474"/>
              <a:gd name="connsiteX227" fmla="*/ 72352 w 12192000"/>
              <a:gd name="connsiteY227" fmla="*/ 2107991 h 2237474"/>
              <a:gd name="connsiteX228" fmla="*/ 37645 w 12192000"/>
              <a:gd name="connsiteY228" fmla="*/ 2115401 h 2237474"/>
              <a:gd name="connsiteX229" fmla="*/ 4572 w 12192000"/>
              <a:gd name="connsiteY229" fmla="*/ 2111091 h 2237474"/>
              <a:gd name="connsiteX230" fmla="*/ 0 w 12192000"/>
              <a:gd name="connsiteY230" fmla="*/ 2110468 h 2237474"/>
              <a:gd name="connsiteX231" fmla="*/ 0 w 12192000"/>
              <a:gd name="connsiteY23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16595 w 12192000"/>
              <a:gd name="connsiteY97" fmla="*/ 1667475 h 2237474"/>
              <a:gd name="connsiteX98" fmla="*/ 6508541 w 12192000"/>
              <a:gd name="connsiteY98" fmla="*/ 1668757 h 2237474"/>
              <a:gd name="connsiteX99" fmla="*/ 6471012 w 12192000"/>
              <a:gd name="connsiteY99" fmla="*/ 1678604 h 2237474"/>
              <a:gd name="connsiteX100" fmla="*/ 6415265 w 12192000"/>
              <a:gd name="connsiteY100" fmla="*/ 1665317 h 2237474"/>
              <a:gd name="connsiteX101" fmla="*/ 6364035 w 12192000"/>
              <a:gd name="connsiteY101" fmla="*/ 1667683 h 2237474"/>
              <a:gd name="connsiteX102" fmla="*/ 6280959 w 12192000"/>
              <a:gd name="connsiteY102" fmla="*/ 1689329 h 2237474"/>
              <a:gd name="connsiteX103" fmla="*/ 6243319 w 12192000"/>
              <a:gd name="connsiteY103" fmla="*/ 1695560 h 2237474"/>
              <a:gd name="connsiteX104" fmla="*/ 6098321 w 12192000"/>
              <a:gd name="connsiteY104" fmla="*/ 1721646 h 2237474"/>
              <a:gd name="connsiteX105" fmla="*/ 5880652 w 12192000"/>
              <a:gd name="connsiteY105" fmla="*/ 1779643 h 2237474"/>
              <a:gd name="connsiteX106" fmla="*/ 5785959 w 12192000"/>
              <a:gd name="connsiteY106" fmla="*/ 1775307 h 2237474"/>
              <a:gd name="connsiteX107" fmla="*/ 5643534 w 12192000"/>
              <a:gd name="connsiteY107" fmla="*/ 1802919 h 2237474"/>
              <a:gd name="connsiteX108" fmla="*/ 5518799 w 12192000"/>
              <a:gd name="connsiteY108" fmla="*/ 1818312 h 2237474"/>
              <a:gd name="connsiteX109" fmla="*/ 5505014 w 12192000"/>
              <a:gd name="connsiteY109" fmla="*/ 1819259 h 2237474"/>
              <a:gd name="connsiteX110" fmla="*/ 5453307 w 12192000"/>
              <a:gd name="connsiteY110" fmla="*/ 1815450 h 2237474"/>
              <a:gd name="connsiteX111" fmla="*/ 5364192 w 12192000"/>
              <a:gd name="connsiteY111" fmla="*/ 1826074 h 2237474"/>
              <a:gd name="connsiteX112" fmla="*/ 5350380 w 12192000"/>
              <a:gd name="connsiteY112" fmla="*/ 1830891 h 2237474"/>
              <a:gd name="connsiteX113" fmla="*/ 5259633 w 12192000"/>
              <a:gd name="connsiteY113" fmla="*/ 1837160 h 2237474"/>
              <a:gd name="connsiteX114" fmla="*/ 5197513 w 12192000"/>
              <a:gd name="connsiteY114" fmla="*/ 1844718 h 2237474"/>
              <a:gd name="connsiteX115" fmla="*/ 5184170 w 12192000"/>
              <a:gd name="connsiteY115" fmla="*/ 1849402 h 2237474"/>
              <a:gd name="connsiteX116" fmla="*/ 5168852 w 12192000"/>
              <a:gd name="connsiteY116" fmla="*/ 1844846 h 2237474"/>
              <a:gd name="connsiteX117" fmla="*/ 5164370 w 12192000"/>
              <a:gd name="connsiteY117" fmla="*/ 1840597 h 2237474"/>
              <a:gd name="connsiteX118" fmla="*/ 5114927 w 12192000"/>
              <a:gd name="connsiteY118" fmla="*/ 1847827 h 2237474"/>
              <a:gd name="connsiteX119" fmla="*/ 5108970 w 12192000"/>
              <a:gd name="connsiteY119" fmla="*/ 1847935 h 2237474"/>
              <a:gd name="connsiteX120" fmla="*/ 5067961 w 12192000"/>
              <a:gd name="connsiteY120" fmla="*/ 1845917 h 2237474"/>
              <a:gd name="connsiteX121" fmla="*/ 5007075 w 12192000"/>
              <a:gd name="connsiteY121" fmla="*/ 1838626 h 2237474"/>
              <a:gd name="connsiteX122" fmla="*/ 4944087 w 12192000"/>
              <a:gd name="connsiteY122" fmla="*/ 1823332 h 2237474"/>
              <a:gd name="connsiteX123" fmla="*/ 4907662 w 12192000"/>
              <a:gd name="connsiteY123" fmla="*/ 1816900 h 2237474"/>
              <a:gd name="connsiteX124" fmla="*/ 4882386 w 12192000"/>
              <a:gd name="connsiteY124" fmla="*/ 1809844 h 2237474"/>
              <a:gd name="connsiteX125" fmla="*/ 4811440 w 12192000"/>
              <a:gd name="connsiteY125" fmla="*/ 1804655 h 2237474"/>
              <a:gd name="connsiteX126" fmla="*/ 4691075 w 12192000"/>
              <a:gd name="connsiteY126" fmla="*/ 1801389 h 2237474"/>
              <a:gd name="connsiteX127" fmla="*/ 4611738 w 12192000"/>
              <a:gd name="connsiteY127" fmla="*/ 1776964 h 2237474"/>
              <a:gd name="connsiteX128" fmla="*/ 4560070 w 12192000"/>
              <a:gd name="connsiteY128" fmla="*/ 1785640 h 2237474"/>
              <a:gd name="connsiteX129" fmla="*/ 4536503 w 12192000"/>
              <a:gd name="connsiteY129" fmla="*/ 1785334 h 2237474"/>
              <a:gd name="connsiteX130" fmla="*/ 4513724 w 12192000"/>
              <a:gd name="connsiteY130" fmla="*/ 1791996 h 2237474"/>
              <a:gd name="connsiteX131" fmla="*/ 4459810 w 12192000"/>
              <a:gd name="connsiteY131" fmla="*/ 1797886 h 2237474"/>
              <a:gd name="connsiteX132" fmla="*/ 4379064 w 12192000"/>
              <a:gd name="connsiteY132" fmla="*/ 1817177 h 2237474"/>
              <a:gd name="connsiteX133" fmla="*/ 4319209 w 12192000"/>
              <a:gd name="connsiteY133" fmla="*/ 1834833 h 2237474"/>
              <a:gd name="connsiteX134" fmla="*/ 4290981 w 12192000"/>
              <a:gd name="connsiteY134" fmla="*/ 1839677 h 2237474"/>
              <a:gd name="connsiteX135" fmla="*/ 4285792 w 12192000"/>
              <a:gd name="connsiteY135" fmla="*/ 1836231 h 2237474"/>
              <a:gd name="connsiteX136" fmla="*/ 4238372 w 12192000"/>
              <a:gd name="connsiteY136" fmla="*/ 1851480 h 2237474"/>
              <a:gd name="connsiteX137" fmla="*/ 4232517 w 12192000"/>
              <a:gd name="connsiteY137" fmla="*/ 1852567 h 2237474"/>
              <a:gd name="connsiteX138" fmla="*/ 4191732 w 12192000"/>
              <a:gd name="connsiteY138" fmla="*/ 1857328 h 2237474"/>
              <a:gd name="connsiteX139" fmla="*/ 4065532 w 12192000"/>
              <a:gd name="connsiteY139" fmla="*/ 1855477 h 2237474"/>
              <a:gd name="connsiteX140" fmla="*/ 4028460 w 12192000"/>
              <a:gd name="connsiteY140" fmla="*/ 1855137 h 2237474"/>
              <a:gd name="connsiteX141" fmla="*/ 4002267 w 12192000"/>
              <a:gd name="connsiteY141" fmla="*/ 1852352 h 2237474"/>
              <a:gd name="connsiteX142" fmla="*/ 3931396 w 12192000"/>
              <a:gd name="connsiteY142" fmla="*/ 1858915 h 2237474"/>
              <a:gd name="connsiteX143" fmla="*/ 3812162 w 12192000"/>
              <a:gd name="connsiteY143" fmla="*/ 1875501 h 2237474"/>
              <a:gd name="connsiteX144" fmla="*/ 3729530 w 12192000"/>
              <a:gd name="connsiteY144" fmla="*/ 1864513 h 2237474"/>
              <a:gd name="connsiteX145" fmla="*/ 3680177 w 12192000"/>
              <a:gd name="connsiteY145" fmla="*/ 1881552 h 2237474"/>
              <a:gd name="connsiteX146" fmla="*/ 3567259 w 12192000"/>
              <a:gd name="connsiteY146" fmla="*/ 1893482 h 2237474"/>
              <a:gd name="connsiteX147" fmla="*/ 3405770 w 12192000"/>
              <a:gd name="connsiteY147" fmla="*/ 1904591 h 2237474"/>
              <a:gd name="connsiteX148" fmla="*/ 3280097 w 12192000"/>
              <a:gd name="connsiteY148" fmla="*/ 1919610 h 2237474"/>
              <a:gd name="connsiteX149" fmla="*/ 3123424 w 12192000"/>
              <a:gd name="connsiteY149" fmla="*/ 1952930 h 2237474"/>
              <a:gd name="connsiteX150" fmla="*/ 3009910 w 12192000"/>
              <a:gd name="connsiteY150" fmla="*/ 1957866 h 2237474"/>
              <a:gd name="connsiteX151" fmla="*/ 2995934 w 12192000"/>
              <a:gd name="connsiteY151" fmla="*/ 1967085 h 2237474"/>
              <a:gd name="connsiteX152" fmla="*/ 2980071 w 12192000"/>
              <a:gd name="connsiteY152" fmla="*/ 1972988 h 2237474"/>
              <a:gd name="connsiteX153" fmla="*/ 2978094 w 12192000"/>
              <a:gd name="connsiteY153" fmla="*/ 1972369 h 2237474"/>
              <a:gd name="connsiteX154" fmla="*/ 2942858 w 12192000"/>
              <a:gd name="connsiteY154" fmla="*/ 1981367 h 2237474"/>
              <a:gd name="connsiteX155" fmla="*/ 2875436 w 12192000"/>
              <a:gd name="connsiteY155" fmla="*/ 1996977 h 2237474"/>
              <a:gd name="connsiteX156" fmla="*/ 2874892 w 12192000"/>
              <a:gd name="connsiteY156" fmla="*/ 1996085 h 2237474"/>
              <a:gd name="connsiteX157" fmla="*/ 2864145 w 12192000"/>
              <a:gd name="connsiteY157" fmla="*/ 1994061 h 2237474"/>
              <a:gd name="connsiteX158" fmla="*/ 2843662 w 12192000"/>
              <a:gd name="connsiteY158" fmla="*/ 1992498 h 2237474"/>
              <a:gd name="connsiteX159" fmla="*/ 2796128 w 12192000"/>
              <a:gd name="connsiteY159" fmla="*/ 1976403 h 2237474"/>
              <a:gd name="connsiteX160" fmla="*/ 2756784 w 12192000"/>
              <a:gd name="connsiteY160" fmla="*/ 1985116 h 2237474"/>
              <a:gd name="connsiteX161" fmla="*/ 2748833 w 12192000"/>
              <a:gd name="connsiteY161" fmla="*/ 1986323 h 2237474"/>
              <a:gd name="connsiteX162" fmla="*/ 2748661 w 12192000"/>
              <a:gd name="connsiteY162" fmla="*/ 1986122 h 2237474"/>
              <a:gd name="connsiteX163" fmla="*/ 2740251 w 12192000"/>
              <a:gd name="connsiteY163" fmla="*/ 1986946 h 2237474"/>
              <a:gd name="connsiteX164" fmla="*/ 2718916 w 12192000"/>
              <a:gd name="connsiteY164" fmla="*/ 1990867 h 2237474"/>
              <a:gd name="connsiteX165" fmla="*/ 2713522 w 12192000"/>
              <a:gd name="connsiteY165" fmla="*/ 1990173 h 2237474"/>
              <a:gd name="connsiteX166" fmla="*/ 2680597 w 12192000"/>
              <a:gd name="connsiteY166" fmla="*/ 1984996 h 2237474"/>
              <a:gd name="connsiteX167" fmla="*/ 2578178 w 12192000"/>
              <a:gd name="connsiteY167" fmla="*/ 1990531 h 2237474"/>
              <a:gd name="connsiteX168" fmla="*/ 2476147 w 12192000"/>
              <a:gd name="connsiteY168" fmla="*/ 1998305 h 2237474"/>
              <a:gd name="connsiteX169" fmla="*/ 2373568 w 12192000"/>
              <a:gd name="connsiteY169" fmla="*/ 2003219 h 2237474"/>
              <a:gd name="connsiteX170" fmla="*/ 2321399 w 12192000"/>
              <a:gd name="connsiteY170" fmla="*/ 1989467 h 2237474"/>
              <a:gd name="connsiteX171" fmla="*/ 2315525 w 12192000"/>
              <a:gd name="connsiteY171" fmla="*/ 1989708 h 2237474"/>
              <a:gd name="connsiteX172" fmla="*/ 2300792 w 12192000"/>
              <a:gd name="connsiteY172" fmla="*/ 1994290 h 2237474"/>
              <a:gd name="connsiteX173" fmla="*/ 2295469 w 12192000"/>
              <a:gd name="connsiteY173" fmla="*/ 1996659 h 2237474"/>
              <a:gd name="connsiteX174" fmla="*/ 2287219 w 12192000"/>
              <a:gd name="connsiteY174" fmla="*/ 1998750 h 2237474"/>
              <a:gd name="connsiteX175" fmla="*/ 2286948 w 12192000"/>
              <a:gd name="connsiteY175" fmla="*/ 1998596 h 2237474"/>
              <a:gd name="connsiteX176" fmla="*/ 2243069 w 12192000"/>
              <a:gd name="connsiteY176" fmla="*/ 2015111 h 2237474"/>
              <a:gd name="connsiteX177" fmla="*/ 2186609 w 12192000"/>
              <a:gd name="connsiteY177" fmla="*/ 2008263 h 2237474"/>
              <a:gd name="connsiteX178" fmla="*/ 2164831 w 12192000"/>
              <a:gd name="connsiteY178" fmla="*/ 2010143 h 2237474"/>
              <a:gd name="connsiteX179" fmla="*/ 2152836 w 12192000"/>
              <a:gd name="connsiteY179" fmla="*/ 2010048 h 2237474"/>
              <a:gd name="connsiteX180" fmla="*/ 2117102 w 12192000"/>
              <a:gd name="connsiteY180" fmla="*/ 2023004 h 2237474"/>
              <a:gd name="connsiteX181" fmla="*/ 2111935 w 12192000"/>
              <a:gd name="connsiteY181" fmla="*/ 2023163 h 2237474"/>
              <a:gd name="connsiteX182" fmla="*/ 2089991 w 12192000"/>
              <a:gd name="connsiteY182" fmla="*/ 2034193 h 2237474"/>
              <a:gd name="connsiteX183" fmla="*/ 2058061 w 12192000"/>
              <a:gd name="connsiteY183" fmla="*/ 2047942 h 2237474"/>
              <a:gd name="connsiteX184" fmla="*/ 2055737 w 12192000"/>
              <a:gd name="connsiteY184" fmla="*/ 2047704 h 2237474"/>
              <a:gd name="connsiteX185" fmla="*/ 2042244 w 12192000"/>
              <a:gd name="connsiteY185" fmla="*/ 2055560 h 2237474"/>
              <a:gd name="connsiteX186" fmla="*/ 1976224 w 12192000"/>
              <a:gd name="connsiteY186" fmla="*/ 2074257 h 2237474"/>
              <a:gd name="connsiteX187" fmla="*/ 1877728 w 12192000"/>
              <a:gd name="connsiteY187" fmla="*/ 2101004 h 2237474"/>
              <a:gd name="connsiteX188" fmla="*/ 1759056 w 12192000"/>
              <a:gd name="connsiteY188" fmla="*/ 2125608 h 2237474"/>
              <a:gd name="connsiteX189" fmla="*/ 1637948 w 12192000"/>
              <a:gd name="connsiteY189" fmla="*/ 2172597 h 2237474"/>
              <a:gd name="connsiteX190" fmla="*/ 1434549 w 12192000"/>
              <a:gd name="connsiteY190" fmla="*/ 2234522 h 2237474"/>
              <a:gd name="connsiteX191" fmla="*/ 1398481 w 12192000"/>
              <a:gd name="connsiteY191" fmla="*/ 2237074 h 2237474"/>
              <a:gd name="connsiteX192" fmla="*/ 1398407 w 12192000"/>
              <a:gd name="connsiteY192" fmla="*/ 2237095 h 2237474"/>
              <a:gd name="connsiteX193" fmla="*/ 1370962 w 12192000"/>
              <a:gd name="connsiteY193" fmla="*/ 2237474 h 2237474"/>
              <a:gd name="connsiteX194" fmla="*/ 1356367 w 12192000"/>
              <a:gd name="connsiteY194" fmla="*/ 2235089 h 2237474"/>
              <a:gd name="connsiteX195" fmla="*/ 1324828 w 12192000"/>
              <a:gd name="connsiteY195" fmla="*/ 2231968 h 2237474"/>
              <a:gd name="connsiteX196" fmla="*/ 1297744 w 12192000"/>
              <a:gd name="connsiteY196" fmla="*/ 2235849 h 2237474"/>
              <a:gd name="connsiteX197" fmla="*/ 1286236 w 12192000"/>
              <a:gd name="connsiteY197" fmla="*/ 2233135 h 2237474"/>
              <a:gd name="connsiteX198" fmla="*/ 1283504 w 12192000"/>
              <a:gd name="connsiteY198" fmla="*/ 2233797 h 2237474"/>
              <a:gd name="connsiteX199" fmla="*/ 1279765 w 12192000"/>
              <a:gd name="connsiteY199" fmla="*/ 2229639 h 2237474"/>
              <a:gd name="connsiteX200" fmla="*/ 1195347 w 12192000"/>
              <a:gd name="connsiteY200" fmla="*/ 2212354 h 2237474"/>
              <a:gd name="connsiteX201" fmla="*/ 970251 w 12192000"/>
              <a:gd name="connsiteY201" fmla="*/ 2221029 h 2237474"/>
              <a:gd name="connsiteX202" fmla="*/ 812914 w 12192000"/>
              <a:gd name="connsiteY202" fmla="*/ 2202752 h 2237474"/>
              <a:gd name="connsiteX203" fmla="*/ 800195 w 12192000"/>
              <a:gd name="connsiteY203" fmla="*/ 2209407 h 2237474"/>
              <a:gd name="connsiteX204" fmla="*/ 784978 w 12192000"/>
              <a:gd name="connsiteY204" fmla="*/ 2212360 h 2237474"/>
              <a:gd name="connsiteX205" fmla="*/ 681987 w 12192000"/>
              <a:gd name="connsiteY205" fmla="*/ 2216757 h 2237474"/>
              <a:gd name="connsiteX206" fmla="*/ 669923 w 12192000"/>
              <a:gd name="connsiteY206" fmla="*/ 2211682 h 2237474"/>
              <a:gd name="connsiteX207" fmla="*/ 648680 w 12192000"/>
              <a:gd name="connsiteY207" fmla="*/ 2206229 h 2237474"/>
              <a:gd name="connsiteX208" fmla="*/ 597225 w 12192000"/>
              <a:gd name="connsiteY208" fmla="*/ 2180999 h 2237474"/>
              <a:gd name="connsiteX209" fmla="*/ 558449 w 12192000"/>
              <a:gd name="connsiteY209" fmla="*/ 2182346 h 2237474"/>
              <a:gd name="connsiteX210" fmla="*/ 550517 w 12192000"/>
              <a:gd name="connsiteY210" fmla="*/ 2182060 h 2237474"/>
              <a:gd name="connsiteX211" fmla="*/ 550309 w 12192000"/>
              <a:gd name="connsiteY211" fmla="*/ 2181825 h 2237474"/>
              <a:gd name="connsiteX212" fmla="*/ 541836 w 12192000"/>
              <a:gd name="connsiteY212" fmla="*/ 2181063 h 2237474"/>
              <a:gd name="connsiteX213" fmla="*/ 536057 w 12192000"/>
              <a:gd name="connsiteY213" fmla="*/ 2181537 h 2237474"/>
              <a:gd name="connsiteX214" fmla="*/ 520671 w 12192000"/>
              <a:gd name="connsiteY214" fmla="*/ 2180980 h 2237474"/>
              <a:gd name="connsiteX215" fmla="*/ 515024 w 12192000"/>
              <a:gd name="connsiteY215" fmla="*/ 2179258 h 2237474"/>
              <a:gd name="connsiteX216" fmla="*/ 512278 w 12192000"/>
              <a:gd name="connsiteY216" fmla="*/ 2176369 h 2237474"/>
              <a:gd name="connsiteX217" fmla="*/ 480419 w 12192000"/>
              <a:gd name="connsiteY217" fmla="*/ 2167807 h 2237474"/>
              <a:gd name="connsiteX218" fmla="*/ 413835 w 12192000"/>
              <a:gd name="connsiteY218" fmla="*/ 2156783 h 2237474"/>
              <a:gd name="connsiteX219" fmla="*/ 376513 w 12192000"/>
              <a:gd name="connsiteY219" fmla="*/ 2154014 h 2237474"/>
              <a:gd name="connsiteX220" fmla="*/ 273386 w 12192000"/>
              <a:gd name="connsiteY220" fmla="*/ 2142551 h 2237474"/>
              <a:gd name="connsiteX221" fmla="*/ 169207 w 12192000"/>
              <a:gd name="connsiteY221" fmla="*/ 2128100 h 2237474"/>
              <a:gd name="connsiteX222" fmla="*/ 93149 w 12192000"/>
              <a:gd name="connsiteY222" fmla="*/ 2105324 h 2237474"/>
              <a:gd name="connsiteX223" fmla="*/ 88109 w 12192000"/>
              <a:gd name="connsiteY223" fmla="*/ 2106704 h 2237474"/>
              <a:gd name="connsiteX224" fmla="*/ 80022 w 12192000"/>
              <a:gd name="connsiteY224" fmla="*/ 2107254 h 2237474"/>
              <a:gd name="connsiteX225" fmla="*/ 79717 w 12192000"/>
              <a:gd name="connsiteY225" fmla="*/ 2107046 h 2237474"/>
              <a:gd name="connsiteX226" fmla="*/ 72352 w 12192000"/>
              <a:gd name="connsiteY226" fmla="*/ 2107991 h 2237474"/>
              <a:gd name="connsiteX227" fmla="*/ 37645 w 12192000"/>
              <a:gd name="connsiteY227" fmla="*/ 2115401 h 2237474"/>
              <a:gd name="connsiteX228" fmla="*/ 4572 w 12192000"/>
              <a:gd name="connsiteY228" fmla="*/ 2111091 h 2237474"/>
              <a:gd name="connsiteX229" fmla="*/ 0 w 12192000"/>
              <a:gd name="connsiteY229" fmla="*/ 2110468 h 2237474"/>
              <a:gd name="connsiteX230" fmla="*/ 0 w 12192000"/>
              <a:gd name="connsiteY23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02328 w 12192000"/>
              <a:gd name="connsiteY67" fmla="*/ 1345865 h 2237474"/>
              <a:gd name="connsiteX68" fmla="*/ 7898322 w 12192000"/>
              <a:gd name="connsiteY68" fmla="*/ 1345689 h 2237474"/>
              <a:gd name="connsiteX69" fmla="*/ 7875879 w 12192000"/>
              <a:gd name="connsiteY69" fmla="*/ 1345646 h 2237474"/>
              <a:gd name="connsiteX70" fmla="*/ 7840612 w 12192000"/>
              <a:gd name="connsiteY70" fmla="*/ 1369373 h 2237474"/>
              <a:gd name="connsiteX71" fmla="*/ 7786819 w 12192000"/>
              <a:gd name="connsiteY71" fmla="*/ 1378970 h 2237474"/>
              <a:gd name="connsiteX72" fmla="*/ 7548172 w 12192000"/>
              <a:gd name="connsiteY72" fmla="*/ 1417460 h 2237474"/>
              <a:gd name="connsiteX73" fmla="*/ 7483437 w 12192000"/>
              <a:gd name="connsiteY73" fmla="*/ 1478152 h 2237474"/>
              <a:gd name="connsiteX74" fmla="*/ 7377870 w 12192000"/>
              <a:gd name="connsiteY74" fmla="*/ 1523319 h 2237474"/>
              <a:gd name="connsiteX75" fmla="*/ 7230737 w 12192000"/>
              <a:gd name="connsiteY75" fmla="*/ 1562633 h 2237474"/>
              <a:gd name="connsiteX76" fmla="*/ 7224458 w 12192000"/>
              <a:gd name="connsiteY76" fmla="*/ 1573008 h 2237474"/>
              <a:gd name="connsiteX77" fmla="*/ 7213486 w 12192000"/>
              <a:gd name="connsiteY77" fmla="*/ 1580987 h 2237474"/>
              <a:gd name="connsiteX78" fmla="*/ 7210972 w 12192000"/>
              <a:gd name="connsiteY78" fmla="*/ 1580856 h 2237474"/>
              <a:gd name="connsiteX79" fmla="*/ 7183121 w 12192000"/>
              <a:gd name="connsiteY79" fmla="*/ 1595162 h 2237474"/>
              <a:gd name="connsiteX80" fmla="*/ 7164601 w 12192000"/>
              <a:gd name="connsiteY80" fmla="*/ 1606490 h 2237474"/>
              <a:gd name="connsiteX81" fmla="*/ 7159286 w 12192000"/>
              <a:gd name="connsiteY81" fmla="*/ 1606850 h 2237474"/>
              <a:gd name="connsiteX82" fmla="*/ 7114651 w 12192000"/>
              <a:gd name="connsiteY82" fmla="*/ 1620959 h 2237474"/>
              <a:gd name="connsiteX83" fmla="*/ 7092727 w 12192000"/>
              <a:gd name="connsiteY83" fmla="*/ 1623628 h 2237474"/>
              <a:gd name="connsiteX84" fmla="*/ 7031309 w 12192000"/>
              <a:gd name="connsiteY84" fmla="*/ 1619451 h 2237474"/>
              <a:gd name="connsiteX85" fmla="*/ 6999084 w 12192000"/>
              <a:gd name="connsiteY85" fmla="*/ 1634317 h 2237474"/>
              <a:gd name="connsiteX86" fmla="*/ 6992107 w 12192000"/>
              <a:gd name="connsiteY86" fmla="*/ 1636860 h 2237474"/>
              <a:gd name="connsiteX87" fmla="*/ 6991765 w 12192000"/>
              <a:gd name="connsiteY87" fmla="*/ 1636725 h 2237474"/>
              <a:gd name="connsiteX88" fmla="*/ 6983996 w 12192000"/>
              <a:gd name="connsiteY88" fmla="*/ 1639040 h 2237474"/>
              <a:gd name="connsiteX89" fmla="*/ 6979383 w 12192000"/>
              <a:gd name="connsiteY89" fmla="*/ 1641496 h 2237474"/>
              <a:gd name="connsiteX90" fmla="*/ 6900177 w 12192000"/>
              <a:gd name="connsiteY90" fmla="*/ 1636016 h 2237474"/>
              <a:gd name="connsiteX91" fmla="*/ 6795372 w 12192000"/>
              <a:gd name="connsiteY91" fmla="*/ 1644845 h 2237474"/>
              <a:gd name="connsiteX92" fmla="*/ 6692251 w 12192000"/>
              <a:gd name="connsiteY92" fmla="*/ 1656357 h 2237474"/>
              <a:gd name="connsiteX93" fmla="*/ 6655235 w 12192000"/>
              <a:gd name="connsiteY93" fmla="*/ 1661869 h 2237474"/>
              <a:gd name="connsiteX94" fmla="*/ 6587857 w 12192000"/>
              <a:gd name="connsiteY94" fmla="*/ 1665769 h 2237474"/>
              <a:gd name="connsiteX95" fmla="*/ 6554894 w 12192000"/>
              <a:gd name="connsiteY95" fmla="*/ 1664428 h 2237474"/>
              <a:gd name="connsiteX96" fmla="*/ 6516595 w 12192000"/>
              <a:gd name="connsiteY96" fmla="*/ 1667475 h 2237474"/>
              <a:gd name="connsiteX97" fmla="*/ 6508541 w 12192000"/>
              <a:gd name="connsiteY97" fmla="*/ 1668757 h 2237474"/>
              <a:gd name="connsiteX98" fmla="*/ 6471012 w 12192000"/>
              <a:gd name="connsiteY98" fmla="*/ 1678604 h 2237474"/>
              <a:gd name="connsiteX99" fmla="*/ 6415265 w 12192000"/>
              <a:gd name="connsiteY99" fmla="*/ 1665317 h 2237474"/>
              <a:gd name="connsiteX100" fmla="*/ 6364035 w 12192000"/>
              <a:gd name="connsiteY100" fmla="*/ 1667683 h 2237474"/>
              <a:gd name="connsiteX101" fmla="*/ 6280959 w 12192000"/>
              <a:gd name="connsiteY101" fmla="*/ 1689329 h 2237474"/>
              <a:gd name="connsiteX102" fmla="*/ 6243319 w 12192000"/>
              <a:gd name="connsiteY102" fmla="*/ 1695560 h 2237474"/>
              <a:gd name="connsiteX103" fmla="*/ 6098321 w 12192000"/>
              <a:gd name="connsiteY103" fmla="*/ 1721646 h 2237474"/>
              <a:gd name="connsiteX104" fmla="*/ 5880652 w 12192000"/>
              <a:gd name="connsiteY104" fmla="*/ 1779643 h 2237474"/>
              <a:gd name="connsiteX105" fmla="*/ 5785959 w 12192000"/>
              <a:gd name="connsiteY105" fmla="*/ 1775307 h 2237474"/>
              <a:gd name="connsiteX106" fmla="*/ 5643534 w 12192000"/>
              <a:gd name="connsiteY106" fmla="*/ 1802919 h 2237474"/>
              <a:gd name="connsiteX107" fmla="*/ 5518799 w 12192000"/>
              <a:gd name="connsiteY107" fmla="*/ 1818312 h 2237474"/>
              <a:gd name="connsiteX108" fmla="*/ 5505014 w 12192000"/>
              <a:gd name="connsiteY108" fmla="*/ 1819259 h 2237474"/>
              <a:gd name="connsiteX109" fmla="*/ 5453307 w 12192000"/>
              <a:gd name="connsiteY109" fmla="*/ 1815450 h 2237474"/>
              <a:gd name="connsiteX110" fmla="*/ 5364192 w 12192000"/>
              <a:gd name="connsiteY110" fmla="*/ 1826074 h 2237474"/>
              <a:gd name="connsiteX111" fmla="*/ 5350380 w 12192000"/>
              <a:gd name="connsiteY111" fmla="*/ 1830891 h 2237474"/>
              <a:gd name="connsiteX112" fmla="*/ 5259633 w 12192000"/>
              <a:gd name="connsiteY112" fmla="*/ 1837160 h 2237474"/>
              <a:gd name="connsiteX113" fmla="*/ 5197513 w 12192000"/>
              <a:gd name="connsiteY113" fmla="*/ 1844718 h 2237474"/>
              <a:gd name="connsiteX114" fmla="*/ 5184170 w 12192000"/>
              <a:gd name="connsiteY114" fmla="*/ 1849402 h 2237474"/>
              <a:gd name="connsiteX115" fmla="*/ 5168852 w 12192000"/>
              <a:gd name="connsiteY115" fmla="*/ 1844846 h 2237474"/>
              <a:gd name="connsiteX116" fmla="*/ 5164370 w 12192000"/>
              <a:gd name="connsiteY116" fmla="*/ 1840597 h 2237474"/>
              <a:gd name="connsiteX117" fmla="*/ 5114927 w 12192000"/>
              <a:gd name="connsiteY117" fmla="*/ 1847827 h 2237474"/>
              <a:gd name="connsiteX118" fmla="*/ 5108970 w 12192000"/>
              <a:gd name="connsiteY118" fmla="*/ 1847935 h 2237474"/>
              <a:gd name="connsiteX119" fmla="*/ 5067961 w 12192000"/>
              <a:gd name="connsiteY119" fmla="*/ 1845917 h 2237474"/>
              <a:gd name="connsiteX120" fmla="*/ 5007075 w 12192000"/>
              <a:gd name="connsiteY120" fmla="*/ 1838626 h 2237474"/>
              <a:gd name="connsiteX121" fmla="*/ 4944087 w 12192000"/>
              <a:gd name="connsiteY121" fmla="*/ 1823332 h 2237474"/>
              <a:gd name="connsiteX122" fmla="*/ 4907662 w 12192000"/>
              <a:gd name="connsiteY122" fmla="*/ 1816900 h 2237474"/>
              <a:gd name="connsiteX123" fmla="*/ 4882386 w 12192000"/>
              <a:gd name="connsiteY123" fmla="*/ 1809844 h 2237474"/>
              <a:gd name="connsiteX124" fmla="*/ 4811440 w 12192000"/>
              <a:gd name="connsiteY124" fmla="*/ 1804655 h 2237474"/>
              <a:gd name="connsiteX125" fmla="*/ 4691075 w 12192000"/>
              <a:gd name="connsiteY125" fmla="*/ 1801389 h 2237474"/>
              <a:gd name="connsiteX126" fmla="*/ 4611738 w 12192000"/>
              <a:gd name="connsiteY126" fmla="*/ 1776964 h 2237474"/>
              <a:gd name="connsiteX127" fmla="*/ 4560070 w 12192000"/>
              <a:gd name="connsiteY127" fmla="*/ 1785640 h 2237474"/>
              <a:gd name="connsiteX128" fmla="*/ 4536503 w 12192000"/>
              <a:gd name="connsiteY128" fmla="*/ 1785334 h 2237474"/>
              <a:gd name="connsiteX129" fmla="*/ 4513724 w 12192000"/>
              <a:gd name="connsiteY129" fmla="*/ 1791996 h 2237474"/>
              <a:gd name="connsiteX130" fmla="*/ 4459810 w 12192000"/>
              <a:gd name="connsiteY130" fmla="*/ 1797886 h 2237474"/>
              <a:gd name="connsiteX131" fmla="*/ 4379064 w 12192000"/>
              <a:gd name="connsiteY131" fmla="*/ 1817177 h 2237474"/>
              <a:gd name="connsiteX132" fmla="*/ 4319209 w 12192000"/>
              <a:gd name="connsiteY132" fmla="*/ 1834833 h 2237474"/>
              <a:gd name="connsiteX133" fmla="*/ 4290981 w 12192000"/>
              <a:gd name="connsiteY133" fmla="*/ 1839677 h 2237474"/>
              <a:gd name="connsiteX134" fmla="*/ 4285792 w 12192000"/>
              <a:gd name="connsiteY134" fmla="*/ 1836231 h 2237474"/>
              <a:gd name="connsiteX135" fmla="*/ 4238372 w 12192000"/>
              <a:gd name="connsiteY135" fmla="*/ 1851480 h 2237474"/>
              <a:gd name="connsiteX136" fmla="*/ 4232517 w 12192000"/>
              <a:gd name="connsiteY136" fmla="*/ 1852567 h 2237474"/>
              <a:gd name="connsiteX137" fmla="*/ 4191732 w 12192000"/>
              <a:gd name="connsiteY137" fmla="*/ 1857328 h 2237474"/>
              <a:gd name="connsiteX138" fmla="*/ 4065532 w 12192000"/>
              <a:gd name="connsiteY138" fmla="*/ 1855477 h 2237474"/>
              <a:gd name="connsiteX139" fmla="*/ 4028460 w 12192000"/>
              <a:gd name="connsiteY139" fmla="*/ 1855137 h 2237474"/>
              <a:gd name="connsiteX140" fmla="*/ 4002267 w 12192000"/>
              <a:gd name="connsiteY140" fmla="*/ 1852352 h 2237474"/>
              <a:gd name="connsiteX141" fmla="*/ 3931396 w 12192000"/>
              <a:gd name="connsiteY141" fmla="*/ 1858915 h 2237474"/>
              <a:gd name="connsiteX142" fmla="*/ 3812162 w 12192000"/>
              <a:gd name="connsiteY142" fmla="*/ 1875501 h 2237474"/>
              <a:gd name="connsiteX143" fmla="*/ 3729530 w 12192000"/>
              <a:gd name="connsiteY143" fmla="*/ 1864513 h 2237474"/>
              <a:gd name="connsiteX144" fmla="*/ 3680177 w 12192000"/>
              <a:gd name="connsiteY144" fmla="*/ 1881552 h 2237474"/>
              <a:gd name="connsiteX145" fmla="*/ 3567259 w 12192000"/>
              <a:gd name="connsiteY145" fmla="*/ 1893482 h 2237474"/>
              <a:gd name="connsiteX146" fmla="*/ 3405770 w 12192000"/>
              <a:gd name="connsiteY146" fmla="*/ 1904591 h 2237474"/>
              <a:gd name="connsiteX147" fmla="*/ 3280097 w 12192000"/>
              <a:gd name="connsiteY147" fmla="*/ 1919610 h 2237474"/>
              <a:gd name="connsiteX148" fmla="*/ 3123424 w 12192000"/>
              <a:gd name="connsiteY148" fmla="*/ 1952930 h 2237474"/>
              <a:gd name="connsiteX149" fmla="*/ 3009910 w 12192000"/>
              <a:gd name="connsiteY149" fmla="*/ 1957866 h 2237474"/>
              <a:gd name="connsiteX150" fmla="*/ 2995934 w 12192000"/>
              <a:gd name="connsiteY150" fmla="*/ 1967085 h 2237474"/>
              <a:gd name="connsiteX151" fmla="*/ 2980071 w 12192000"/>
              <a:gd name="connsiteY151" fmla="*/ 1972988 h 2237474"/>
              <a:gd name="connsiteX152" fmla="*/ 2978094 w 12192000"/>
              <a:gd name="connsiteY152" fmla="*/ 1972369 h 2237474"/>
              <a:gd name="connsiteX153" fmla="*/ 2942858 w 12192000"/>
              <a:gd name="connsiteY153" fmla="*/ 1981367 h 2237474"/>
              <a:gd name="connsiteX154" fmla="*/ 2875436 w 12192000"/>
              <a:gd name="connsiteY154" fmla="*/ 1996977 h 2237474"/>
              <a:gd name="connsiteX155" fmla="*/ 2874892 w 12192000"/>
              <a:gd name="connsiteY155" fmla="*/ 1996085 h 2237474"/>
              <a:gd name="connsiteX156" fmla="*/ 2864145 w 12192000"/>
              <a:gd name="connsiteY156" fmla="*/ 1994061 h 2237474"/>
              <a:gd name="connsiteX157" fmla="*/ 2843662 w 12192000"/>
              <a:gd name="connsiteY157" fmla="*/ 1992498 h 2237474"/>
              <a:gd name="connsiteX158" fmla="*/ 2796128 w 12192000"/>
              <a:gd name="connsiteY158" fmla="*/ 1976403 h 2237474"/>
              <a:gd name="connsiteX159" fmla="*/ 2756784 w 12192000"/>
              <a:gd name="connsiteY159" fmla="*/ 1985116 h 2237474"/>
              <a:gd name="connsiteX160" fmla="*/ 2748833 w 12192000"/>
              <a:gd name="connsiteY160" fmla="*/ 1986323 h 2237474"/>
              <a:gd name="connsiteX161" fmla="*/ 2748661 w 12192000"/>
              <a:gd name="connsiteY161" fmla="*/ 1986122 h 2237474"/>
              <a:gd name="connsiteX162" fmla="*/ 2740251 w 12192000"/>
              <a:gd name="connsiteY162" fmla="*/ 1986946 h 2237474"/>
              <a:gd name="connsiteX163" fmla="*/ 2718916 w 12192000"/>
              <a:gd name="connsiteY163" fmla="*/ 1990867 h 2237474"/>
              <a:gd name="connsiteX164" fmla="*/ 2713522 w 12192000"/>
              <a:gd name="connsiteY164" fmla="*/ 1990173 h 2237474"/>
              <a:gd name="connsiteX165" fmla="*/ 2680597 w 12192000"/>
              <a:gd name="connsiteY165" fmla="*/ 1984996 h 2237474"/>
              <a:gd name="connsiteX166" fmla="*/ 2578178 w 12192000"/>
              <a:gd name="connsiteY166" fmla="*/ 1990531 h 2237474"/>
              <a:gd name="connsiteX167" fmla="*/ 2476147 w 12192000"/>
              <a:gd name="connsiteY167" fmla="*/ 1998305 h 2237474"/>
              <a:gd name="connsiteX168" fmla="*/ 2373568 w 12192000"/>
              <a:gd name="connsiteY168" fmla="*/ 2003219 h 2237474"/>
              <a:gd name="connsiteX169" fmla="*/ 2321399 w 12192000"/>
              <a:gd name="connsiteY169" fmla="*/ 1989467 h 2237474"/>
              <a:gd name="connsiteX170" fmla="*/ 2315525 w 12192000"/>
              <a:gd name="connsiteY170" fmla="*/ 1989708 h 2237474"/>
              <a:gd name="connsiteX171" fmla="*/ 2300792 w 12192000"/>
              <a:gd name="connsiteY171" fmla="*/ 1994290 h 2237474"/>
              <a:gd name="connsiteX172" fmla="*/ 2295469 w 12192000"/>
              <a:gd name="connsiteY172" fmla="*/ 1996659 h 2237474"/>
              <a:gd name="connsiteX173" fmla="*/ 2287219 w 12192000"/>
              <a:gd name="connsiteY173" fmla="*/ 1998750 h 2237474"/>
              <a:gd name="connsiteX174" fmla="*/ 2286948 w 12192000"/>
              <a:gd name="connsiteY174" fmla="*/ 1998596 h 2237474"/>
              <a:gd name="connsiteX175" fmla="*/ 2243069 w 12192000"/>
              <a:gd name="connsiteY175" fmla="*/ 2015111 h 2237474"/>
              <a:gd name="connsiteX176" fmla="*/ 2186609 w 12192000"/>
              <a:gd name="connsiteY176" fmla="*/ 2008263 h 2237474"/>
              <a:gd name="connsiteX177" fmla="*/ 2164831 w 12192000"/>
              <a:gd name="connsiteY177" fmla="*/ 2010143 h 2237474"/>
              <a:gd name="connsiteX178" fmla="*/ 2152836 w 12192000"/>
              <a:gd name="connsiteY178" fmla="*/ 2010048 h 2237474"/>
              <a:gd name="connsiteX179" fmla="*/ 2117102 w 12192000"/>
              <a:gd name="connsiteY179" fmla="*/ 2023004 h 2237474"/>
              <a:gd name="connsiteX180" fmla="*/ 2111935 w 12192000"/>
              <a:gd name="connsiteY180" fmla="*/ 2023163 h 2237474"/>
              <a:gd name="connsiteX181" fmla="*/ 2089991 w 12192000"/>
              <a:gd name="connsiteY181" fmla="*/ 2034193 h 2237474"/>
              <a:gd name="connsiteX182" fmla="*/ 2058061 w 12192000"/>
              <a:gd name="connsiteY182" fmla="*/ 2047942 h 2237474"/>
              <a:gd name="connsiteX183" fmla="*/ 2055737 w 12192000"/>
              <a:gd name="connsiteY183" fmla="*/ 2047704 h 2237474"/>
              <a:gd name="connsiteX184" fmla="*/ 2042244 w 12192000"/>
              <a:gd name="connsiteY184" fmla="*/ 2055560 h 2237474"/>
              <a:gd name="connsiteX185" fmla="*/ 1976224 w 12192000"/>
              <a:gd name="connsiteY185" fmla="*/ 2074257 h 2237474"/>
              <a:gd name="connsiteX186" fmla="*/ 1877728 w 12192000"/>
              <a:gd name="connsiteY186" fmla="*/ 2101004 h 2237474"/>
              <a:gd name="connsiteX187" fmla="*/ 1759056 w 12192000"/>
              <a:gd name="connsiteY187" fmla="*/ 2125608 h 2237474"/>
              <a:gd name="connsiteX188" fmla="*/ 1637948 w 12192000"/>
              <a:gd name="connsiteY188" fmla="*/ 2172597 h 2237474"/>
              <a:gd name="connsiteX189" fmla="*/ 1434549 w 12192000"/>
              <a:gd name="connsiteY189" fmla="*/ 2234522 h 2237474"/>
              <a:gd name="connsiteX190" fmla="*/ 1398481 w 12192000"/>
              <a:gd name="connsiteY190" fmla="*/ 2237074 h 2237474"/>
              <a:gd name="connsiteX191" fmla="*/ 1398407 w 12192000"/>
              <a:gd name="connsiteY191" fmla="*/ 2237095 h 2237474"/>
              <a:gd name="connsiteX192" fmla="*/ 1370962 w 12192000"/>
              <a:gd name="connsiteY192" fmla="*/ 2237474 h 2237474"/>
              <a:gd name="connsiteX193" fmla="*/ 1356367 w 12192000"/>
              <a:gd name="connsiteY193" fmla="*/ 2235089 h 2237474"/>
              <a:gd name="connsiteX194" fmla="*/ 1324828 w 12192000"/>
              <a:gd name="connsiteY194" fmla="*/ 2231968 h 2237474"/>
              <a:gd name="connsiteX195" fmla="*/ 1297744 w 12192000"/>
              <a:gd name="connsiteY195" fmla="*/ 2235849 h 2237474"/>
              <a:gd name="connsiteX196" fmla="*/ 1286236 w 12192000"/>
              <a:gd name="connsiteY196" fmla="*/ 2233135 h 2237474"/>
              <a:gd name="connsiteX197" fmla="*/ 1283504 w 12192000"/>
              <a:gd name="connsiteY197" fmla="*/ 2233797 h 2237474"/>
              <a:gd name="connsiteX198" fmla="*/ 1279765 w 12192000"/>
              <a:gd name="connsiteY198" fmla="*/ 2229639 h 2237474"/>
              <a:gd name="connsiteX199" fmla="*/ 1195347 w 12192000"/>
              <a:gd name="connsiteY199" fmla="*/ 2212354 h 2237474"/>
              <a:gd name="connsiteX200" fmla="*/ 970251 w 12192000"/>
              <a:gd name="connsiteY200" fmla="*/ 2221029 h 2237474"/>
              <a:gd name="connsiteX201" fmla="*/ 812914 w 12192000"/>
              <a:gd name="connsiteY201" fmla="*/ 2202752 h 2237474"/>
              <a:gd name="connsiteX202" fmla="*/ 800195 w 12192000"/>
              <a:gd name="connsiteY202" fmla="*/ 2209407 h 2237474"/>
              <a:gd name="connsiteX203" fmla="*/ 784978 w 12192000"/>
              <a:gd name="connsiteY203" fmla="*/ 2212360 h 2237474"/>
              <a:gd name="connsiteX204" fmla="*/ 681987 w 12192000"/>
              <a:gd name="connsiteY204" fmla="*/ 2216757 h 2237474"/>
              <a:gd name="connsiteX205" fmla="*/ 669923 w 12192000"/>
              <a:gd name="connsiteY205" fmla="*/ 2211682 h 2237474"/>
              <a:gd name="connsiteX206" fmla="*/ 648680 w 12192000"/>
              <a:gd name="connsiteY206" fmla="*/ 2206229 h 2237474"/>
              <a:gd name="connsiteX207" fmla="*/ 597225 w 12192000"/>
              <a:gd name="connsiteY207" fmla="*/ 2180999 h 2237474"/>
              <a:gd name="connsiteX208" fmla="*/ 558449 w 12192000"/>
              <a:gd name="connsiteY208" fmla="*/ 2182346 h 2237474"/>
              <a:gd name="connsiteX209" fmla="*/ 550517 w 12192000"/>
              <a:gd name="connsiteY209" fmla="*/ 2182060 h 2237474"/>
              <a:gd name="connsiteX210" fmla="*/ 550309 w 12192000"/>
              <a:gd name="connsiteY210" fmla="*/ 2181825 h 2237474"/>
              <a:gd name="connsiteX211" fmla="*/ 541836 w 12192000"/>
              <a:gd name="connsiteY211" fmla="*/ 2181063 h 2237474"/>
              <a:gd name="connsiteX212" fmla="*/ 536057 w 12192000"/>
              <a:gd name="connsiteY212" fmla="*/ 2181537 h 2237474"/>
              <a:gd name="connsiteX213" fmla="*/ 520671 w 12192000"/>
              <a:gd name="connsiteY213" fmla="*/ 2180980 h 2237474"/>
              <a:gd name="connsiteX214" fmla="*/ 515024 w 12192000"/>
              <a:gd name="connsiteY214" fmla="*/ 2179258 h 2237474"/>
              <a:gd name="connsiteX215" fmla="*/ 512278 w 12192000"/>
              <a:gd name="connsiteY215" fmla="*/ 2176369 h 2237474"/>
              <a:gd name="connsiteX216" fmla="*/ 480419 w 12192000"/>
              <a:gd name="connsiteY216" fmla="*/ 2167807 h 2237474"/>
              <a:gd name="connsiteX217" fmla="*/ 413835 w 12192000"/>
              <a:gd name="connsiteY217" fmla="*/ 2156783 h 2237474"/>
              <a:gd name="connsiteX218" fmla="*/ 376513 w 12192000"/>
              <a:gd name="connsiteY218" fmla="*/ 2154014 h 2237474"/>
              <a:gd name="connsiteX219" fmla="*/ 273386 w 12192000"/>
              <a:gd name="connsiteY219" fmla="*/ 2142551 h 2237474"/>
              <a:gd name="connsiteX220" fmla="*/ 169207 w 12192000"/>
              <a:gd name="connsiteY220" fmla="*/ 2128100 h 2237474"/>
              <a:gd name="connsiteX221" fmla="*/ 93149 w 12192000"/>
              <a:gd name="connsiteY221" fmla="*/ 2105324 h 2237474"/>
              <a:gd name="connsiteX222" fmla="*/ 88109 w 12192000"/>
              <a:gd name="connsiteY222" fmla="*/ 2106704 h 2237474"/>
              <a:gd name="connsiteX223" fmla="*/ 80022 w 12192000"/>
              <a:gd name="connsiteY223" fmla="*/ 2107254 h 2237474"/>
              <a:gd name="connsiteX224" fmla="*/ 79717 w 12192000"/>
              <a:gd name="connsiteY224" fmla="*/ 2107046 h 2237474"/>
              <a:gd name="connsiteX225" fmla="*/ 72352 w 12192000"/>
              <a:gd name="connsiteY225" fmla="*/ 2107991 h 2237474"/>
              <a:gd name="connsiteX226" fmla="*/ 37645 w 12192000"/>
              <a:gd name="connsiteY226" fmla="*/ 2115401 h 2237474"/>
              <a:gd name="connsiteX227" fmla="*/ 4572 w 12192000"/>
              <a:gd name="connsiteY227" fmla="*/ 2111091 h 2237474"/>
              <a:gd name="connsiteX228" fmla="*/ 0 w 12192000"/>
              <a:gd name="connsiteY228" fmla="*/ 2110468 h 2237474"/>
              <a:gd name="connsiteX229" fmla="*/ 0 w 12192000"/>
              <a:gd name="connsiteY22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79383 w 12192000"/>
              <a:gd name="connsiteY88" fmla="*/ 1641496 h 2237474"/>
              <a:gd name="connsiteX89" fmla="*/ 6900177 w 12192000"/>
              <a:gd name="connsiteY89" fmla="*/ 1636016 h 2237474"/>
              <a:gd name="connsiteX90" fmla="*/ 6795372 w 12192000"/>
              <a:gd name="connsiteY90" fmla="*/ 1644845 h 2237474"/>
              <a:gd name="connsiteX91" fmla="*/ 6692251 w 12192000"/>
              <a:gd name="connsiteY91" fmla="*/ 1656357 h 2237474"/>
              <a:gd name="connsiteX92" fmla="*/ 6655235 w 12192000"/>
              <a:gd name="connsiteY92" fmla="*/ 1661869 h 2237474"/>
              <a:gd name="connsiteX93" fmla="*/ 6587857 w 12192000"/>
              <a:gd name="connsiteY93" fmla="*/ 1665769 h 2237474"/>
              <a:gd name="connsiteX94" fmla="*/ 6554894 w 12192000"/>
              <a:gd name="connsiteY94" fmla="*/ 1664428 h 2237474"/>
              <a:gd name="connsiteX95" fmla="*/ 6516595 w 12192000"/>
              <a:gd name="connsiteY95" fmla="*/ 1667475 h 2237474"/>
              <a:gd name="connsiteX96" fmla="*/ 6508541 w 12192000"/>
              <a:gd name="connsiteY96" fmla="*/ 1668757 h 2237474"/>
              <a:gd name="connsiteX97" fmla="*/ 6471012 w 12192000"/>
              <a:gd name="connsiteY97" fmla="*/ 1678604 h 2237474"/>
              <a:gd name="connsiteX98" fmla="*/ 6415265 w 12192000"/>
              <a:gd name="connsiteY98" fmla="*/ 1665317 h 2237474"/>
              <a:gd name="connsiteX99" fmla="*/ 6364035 w 12192000"/>
              <a:gd name="connsiteY99" fmla="*/ 1667683 h 2237474"/>
              <a:gd name="connsiteX100" fmla="*/ 6280959 w 12192000"/>
              <a:gd name="connsiteY100" fmla="*/ 1689329 h 2237474"/>
              <a:gd name="connsiteX101" fmla="*/ 6243319 w 12192000"/>
              <a:gd name="connsiteY101" fmla="*/ 1695560 h 2237474"/>
              <a:gd name="connsiteX102" fmla="*/ 6098321 w 12192000"/>
              <a:gd name="connsiteY102" fmla="*/ 1721646 h 2237474"/>
              <a:gd name="connsiteX103" fmla="*/ 5880652 w 12192000"/>
              <a:gd name="connsiteY103" fmla="*/ 1779643 h 2237474"/>
              <a:gd name="connsiteX104" fmla="*/ 5785959 w 12192000"/>
              <a:gd name="connsiteY104" fmla="*/ 1775307 h 2237474"/>
              <a:gd name="connsiteX105" fmla="*/ 5643534 w 12192000"/>
              <a:gd name="connsiteY105" fmla="*/ 1802919 h 2237474"/>
              <a:gd name="connsiteX106" fmla="*/ 5518799 w 12192000"/>
              <a:gd name="connsiteY106" fmla="*/ 1818312 h 2237474"/>
              <a:gd name="connsiteX107" fmla="*/ 5505014 w 12192000"/>
              <a:gd name="connsiteY107" fmla="*/ 1819259 h 2237474"/>
              <a:gd name="connsiteX108" fmla="*/ 5453307 w 12192000"/>
              <a:gd name="connsiteY108" fmla="*/ 1815450 h 2237474"/>
              <a:gd name="connsiteX109" fmla="*/ 5364192 w 12192000"/>
              <a:gd name="connsiteY109" fmla="*/ 1826074 h 2237474"/>
              <a:gd name="connsiteX110" fmla="*/ 5350380 w 12192000"/>
              <a:gd name="connsiteY110" fmla="*/ 1830891 h 2237474"/>
              <a:gd name="connsiteX111" fmla="*/ 5259633 w 12192000"/>
              <a:gd name="connsiteY111" fmla="*/ 1837160 h 2237474"/>
              <a:gd name="connsiteX112" fmla="*/ 5197513 w 12192000"/>
              <a:gd name="connsiteY112" fmla="*/ 1844718 h 2237474"/>
              <a:gd name="connsiteX113" fmla="*/ 5184170 w 12192000"/>
              <a:gd name="connsiteY113" fmla="*/ 1849402 h 2237474"/>
              <a:gd name="connsiteX114" fmla="*/ 5168852 w 12192000"/>
              <a:gd name="connsiteY114" fmla="*/ 1844846 h 2237474"/>
              <a:gd name="connsiteX115" fmla="*/ 5164370 w 12192000"/>
              <a:gd name="connsiteY115" fmla="*/ 1840597 h 2237474"/>
              <a:gd name="connsiteX116" fmla="*/ 5114927 w 12192000"/>
              <a:gd name="connsiteY116" fmla="*/ 1847827 h 2237474"/>
              <a:gd name="connsiteX117" fmla="*/ 5108970 w 12192000"/>
              <a:gd name="connsiteY117" fmla="*/ 1847935 h 2237474"/>
              <a:gd name="connsiteX118" fmla="*/ 5067961 w 12192000"/>
              <a:gd name="connsiteY118" fmla="*/ 1845917 h 2237474"/>
              <a:gd name="connsiteX119" fmla="*/ 5007075 w 12192000"/>
              <a:gd name="connsiteY119" fmla="*/ 1838626 h 2237474"/>
              <a:gd name="connsiteX120" fmla="*/ 4944087 w 12192000"/>
              <a:gd name="connsiteY120" fmla="*/ 1823332 h 2237474"/>
              <a:gd name="connsiteX121" fmla="*/ 4907662 w 12192000"/>
              <a:gd name="connsiteY121" fmla="*/ 1816900 h 2237474"/>
              <a:gd name="connsiteX122" fmla="*/ 4882386 w 12192000"/>
              <a:gd name="connsiteY122" fmla="*/ 1809844 h 2237474"/>
              <a:gd name="connsiteX123" fmla="*/ 4811440 w 12192000"/>
              <a:gd name="connsiteY123" fmla="*/ 1804655 h 2237474"/>
              <a:gd name="connsiteX124" fmla="*/ 4691075 w 12192000"/>
              <a:gd name="connsiteY124" fmla="*/ 1801389 h 2237474"/>
              <a:gd name="connsiteX125" fmla="*/ 4611738 w 12192000"/>
              <a:gd name="connsiteY125" fmla="*/ 1776964 h 2237474"/>
              <a:gd name="connsiteX126" fmla="*/ 4560070 w 12192000"/>
              <a:gd name="connsiteY126" fmla="*/ 1785640 h 2237474"/>
              <a:gd name="connsiteX127" fmla="*/ 4536503 w 12192000"/>
              <a:gd name="connsiteY127" fmla="*/ 1785334 h 2237474"/>
              <a:gd name="connsiteX128" fmla="*/ 4513724 w 12192000"/>
              <a:gd name="connsiteY128" fmla="*/ 1791996 h 2237474"/>
              <a:gd name="connsiteX129" fmla="*/ 4459810 w 12192000"/>
              <a:gd name="connsiteY129" fmla="*/ 1797886 h 2237474"/>
              <a:gd name="connsiteX130" fmla="*/ 4379064 w 12192000"/>
              <a:gd name="connsiteY130" fmla="*/ 1817177 h 2237474"/>
              <a:gd name="connsiteX131" fmla="*/ 4319209 w 12192000"/>
              <a:gd name="connsiteY131" fmla="*/ 1834833 h 2237474"/>
              <a:gd name="connsiteX132" fmla="*/ 4290981 w 12192000"/>
              <a:gd name="connsiteY132" fmla="*/ 1839677 h 2237474"/>
              <a:gd name="connsiteX133" fmla="*/ 4285792 w 12192000"/>
              <a:gd name="connsiteY133" fmla="*/ 1836231 h 2237474"/>
              <a:gd name="connsiteX134" fmla="*/ 4238372 w 12192000"/>
              <a:gd name="connsiteY134" fmla="*/ 1851480 h 2237474"/>
              <a:gd name="connsiteX135" fmla="*/ 4232517 w 12192000"/>
              <a:gd name="connsiteY135" fmla="*/ 1852567 h 2237474"/>
              <a:gd name="connsiteX136" fmla="*/ 4191732 w 12192000"/>
              <a:gd name="connsiteY136" fmla="*/ 1857328 h 2237474"/>
              <a:gd name="connsiteX137" fmla="*/ 4065532 w 12192000"/>
              <a:gd name="connsiteY137" fmla="*/ 1855477 h 2237474"/>
              <a:gd name="connsiteX138" fmla="*/ 4028460 w 12192000"/>
              <a:gd name="connsiteY138" fmla="*/ 1855137 h 2237474"/>
              <a:gd name="connsiteX139" fmla="*/ 4002267 w 12192000"/>
              <a:gd name="connsiteY139" fmla="*/ 1852352 h 2237474"/>
              <a:gd name="connsiteX140" fmla="*/ 3931396 w 12192000"/>
              <a:gd name="connsiteY140" fmla="*/ 1858915 h 2237474"/>
              <a:gd name="connsiteX141" fmla="*/ 3812162 w 12192000"/>
              <a:gd name="connsiteY141" fmla="*/ 1875501 h 2237474"/>
              <a:gd name="connsiteX142" fmla="*/ 3729530 w 12192000"/>
              <a:gd name="connsiteY142" fmla="*/ 1864513 h 2237474"/>
              <a:gd name="connsiteX143" fmla="*/ 3680177 w 12192000"/>
              <a:gd name="connsiteY143" fmla="*/ 1881552 h 2237474"/>
              <a:gd name="connsiteX144" fmla="*/ 3567259 w 12192000"/>
              <a:gd name="connsiteY144" fmla="*/ 1893482 h 2237474"/>
              <a:gd name="connsiteX145" fmla="*/ 3405770 w 12192000"/>
              <a:gd name="connsiteY145" fmla="*/ 1904591 h 2237474"/>
              <a:gd name="connsiteX146" fmla="*/ 3280097 w 12192000"/>
              <a:gd name="connsiteY146" fmla="*/ 1919610 h 2237474"/>
              <a:gd name="connsiteX147" fmla="*/ 3123424 w 12192000"/>
              <a:gd name="connsiteY147" fmla="*/ 1952930 h 2237474"/>
              <a:gd name="connsiteX148" fmla="*/ 3009910 w 12192000"/>
              <a:gd name="connsiteY148" fmla="*/ 1957866 h 2237474"/>
              <a:gd name="connsiteX149" fmla="*/ 2995934 w 12192000"/>
              <a:gd name="connsiteY149" fmla="*/ 1967085 h 2237474"/>
              <a:gd name="connsiteX150" fmla="*/ 2980071 w 12192000"/>
              <a:gd name="connsiteY150" fmla="*/ 1972988 h 2237474"/>
              <a:gd name="connsiteX151" fmla="*/ 2978094 w 12192000"/>
              <a:gd name="connsiteY151" fmla="*/ 1972369 h 2237474"/>
              <a:gd name="connsiteX152" fmla="*/ 2942858 w 12192000"/>
              <a:gd name="connsiteY152" fmla="*/ 1981367 h 2237474"/>
              <a:gd name="connsiteX153" fmla="*/ 2875436 w 12192000"/>
              <a:gd name="connsiteY153" fmla="*/ 1996977 h 2237474"/>
              <a:gd name="connsiteX154" fmla="*/ 2874892 w 12192000"/>
              <a:gd name="connsiteY154" fmla="*/ 1996085 h 2237474"/>
              <a:gd name="connsiteX155" fmla="*/ 2864145 w 12192000"/>
              <a:gd name="connsiteY155" fmla="*/ 1994061 h 2237474"/>
              <a:gd name="connsiteX156" fmla="*/ 2843662 w 12192000"/>
              <a:gd name="connsiteY156" fmla="*/ 1992498 h 2237474"/>
              <a:gd name="connsiteX157" fmla="*/ 2796128 w 12192000"/>
              <a:gd name="connsiteY157" fmla="*/ 1976403 h 2237474"/>
              <a:gd name="connsiteX158" fmla="*/ 2756784 w 12192000"/>
              <a:gd name="connsiteY158" fmla="*/ 1985116 h 2237474"/>
              <a:gd name="connsiteX159" fmla="*/ 2748833 w 12192000"/>
              <a:gd name="connsiteY159" fmla="*/ 1986323 h 2237474"/>
              <a:gd name="connsiteX160" fmla="*/ 2748661 w 12192000"/>
              <a:gd name="connsiteY160" fmla="*/ 1986122 h 2237474"/>
              <a:gd name="connsiteX161" fmla="*/ 2740251 w 12192000"/>
              <a:gd name="connsiteY161" fmla="*/ 1986946 h 2237474"/>
              <a:gd name="connsiteX162" fmla="*/ 2718916 w 12192000"/>
              <a:gd name="connsiteY162" fmla="*/ 1990867 h 2237474"/>
              <a:gd name="connsiteX163" fmla="*/ 2713522 w 12192000"/>
              <a:gd name="connsiteY163" fmla="*/ 1990173 h 2237474"/>
              <a:gd name="connsiteX164" fmla="*/ 2680597 w 12192000"/>
              <a:gd name="connsiteY164" fmla="*/ 1984996 h 2237474"/>
              <a:gd name="connsiteX165" fmla="*/ 2578178 w 12192000"/>
              <a:gd name="connsiteY165" fmla="*/ 1990531 h 2237474"/>
              <a:gd name="connsiteX166" fmla="*/ 2476147 w 12192000"/>
              <a:gd name="connsiteY166" fmla="*/ 1998305 h 2237474"/>
              <a:gd name="connsiteX167" fmla="*/ 2373568 w 12192000"/>
              <a:gd name="connsiteY167" fmla="*/ 2003219 h 2237474"/>
              <a:gd name="connsiteX168" fmla="*/ 2321399 w 12192000"/>
              <a:gd name="connsiteY168" fmla="*/ 1989467 h 2237474"/>
              <a:gd name="connsiteX169" fmla="*/ 2315525 w 12192000"/>
              <a:gd name="connsiteY169" fmla="*/ 1989708 h 2237474"/>
              <a:gd name="connsiteX170" fmla="*/ 2300792 w 12192000"/>
              <a:gd name="connsiteY170" fmla="*/ 1994290 h 2237474"/>
              <a:gd name="connsiteX171" fmla="*/ 2295469 w 12192000"/>
              <a:gd name="connsiteY171" fmla="*/ 1996659 h 2237474"/>
              <a:gd name="connsiteX172" fmla="*/ 2287219 w 12192000"/>
              <a:gd name="connsiteY172" fmla="*/ 1998750 h 2237474"/>
              <a:gd name="connsiteX173" fmla="*/ 2286948 w 12192000"/>
              <a:gd name="connsiteY173" fmla="*/ 1998596 h 2237474"/>
              <a:gd name="connsiteX174" fmla="*/ 2243069 w 12192000"/>
              <a:gd name="connsiteY174" fmla="*/ 2015111 h 2237474"/>
              <a:gd name="connsiteX175" fmla="*/ 2186609 w 12192000"/>
              <a:gd name="connsiteY175" fmla="*/ 2008263 h 2237474"/>
              <a:gd name="connsiteX176" fmla="*/ 2164831 w 12192000"/>
              <a:gd name="connsiteY176" fmla="*/ 2010143 h 2237474"/>
              <a:gd name="connsiteX177" fmla="*/ 2152836 w 12192000"/>
              <a:gd name="connsiteY177" fmla="*/ 2010048 h 2237474"/>
              <a:gd name="connsiteX178" fmla="*/ 2117102 w 12192000"/>
              <a:gd name="connsiteY178" fmla="*/ 2023004 h 2237474"/>
              <a:gd name="connsiteX179" fmla="*/ 2111935 w 12192000"/>
              <a:gd name="connsiteY179" fmla="*/ 2023163 h 2237474"/>
              <a:gd name="connsiteX180" fmla="*/ 2089991 w 12192000"/>
              <a:gd name="connsiteY180" fmla="*/ 2034193 h 2237474"/>
              <a:gd name="connsiteX181" fmla="*/ 2058061 w 12192000"/>
              <a:gd name="connsiteY181" fmla="*/ 2047942 h 2237474"/>
              <a:gd name="connsiteX182" fmla="*/ 2055737 w 12192000"/>
              <a:gd name="connsiteY182" fmla="*/ 2047704 h 2237474"/>
              <a:gd name="connsiteX183" fmla="*/ 2042244 w 12192000"/>
              <a:gd name="connsiteY183" fmla="*/ 2055560 h 2237474"/>
              <a:gd name="connsiteX184" fmla="*/ 1976224 w 12192000"/>
              <a:gd name="connsiteY184" fmla="*/ 2074257 h 2237474"/>
              <a:gd name="connsiteX185" fmla="*/ 1877728 w 12192000"/>
              <a:gd name="connsiteY185" fmla="*/ 2101004 h 2237474"/>
              <a:gd name="connsiteX186" fmla="*/ 1759056 w 12192000"/>
              <a:gd name="connsiteY186" fmla="*/ 2125608 h 2237474"/>
              <a:gd name="connsiteX187" fmla="*/ 1637948 w 12192000"/>
              <a:gd name="connsiteY187" fmla="*/ 2172597 h 2237474"/>
              <a:gd name="connsiteX188" fmla="*/ 1434549 w 12192000"/>
              <a:gd name="connsiteY188" fmla="*/ 2234522 h 2237474"/>
              <a:gd name="connsiteX189" fmla="*/ 1398481 w 12192000"/>
              <a:gd name="connsiteY189" fmla="*/ 2237074 h 2237474"/>
              <a:gd name="connsiteX190" fmla="*/ 1398407 w 12192000"/>
              <a:gd name="connsiteY190" fmla="*/ 2237095 h 2237474"/>
              <a:gd name="connsiteX191" fmla="*/ 1370962 w 12192000"/>
              <a:gd name="connsiteY191" fmla="*/ 2237474 h 2237474"/>
              <a:gd name="connsiteX192" fmla="*/ 1356367 w 12192000"/>
              <a:gd name="connsiteY192" fmla="*/ 2235089 h 2237474"/>
              <a:gd name="connsiteX193" fmla="*/ 1324828 w 12192000"/>
              <a:gd name="connsiteY193" fmla="*/ 2231968 h 2237474"/>
              <a:gd name="connsiteX194" fmla="*/ 1297744 w 12192000"/>
              <a:gd name="connsiteY194" fmla="*/ 2235849 h 2237474"/>
              <a:gd name="connsiteX195" fmla="*/ 1286236 w 12192000"/>
              <a:gd name="connsiteY195" fmla="*/ 2233135 h 2237474"/>
              <a:gd name="connsiteX196" fmla="*/ 1283504 w 12192000"/>
              <a:gd name="connsiteY196" fmla="*/ 2233797 h 2237474"/>
              <a:gd name="connsiteX197" fmla="*/ 1279765 w 12192000"/>
              <a:gd name="connsiteY197" fmla="*/ 2229639 h 2237474"/>
              <a:gd name="connsiteX198" fmla="*/ 1195347 w 12192000"/>
              <a:gd name="connsiteY198" fmla="*/ 2212354 h 2237474"/>
              <a:gd name="connsiteX199" fmla="*/ 970251 w 12192000"/>
              <a:gd name="connsiteY199" fmla="*/ 2221029 h 2237474"/>
              <a:gd name="connsiteX200" fmla="*/ 812914 w 12192000"/>
              <a:gd name="connsiteY200" fmla="*/ 2202752 h 2237474"/>
              <a:gd name="connsiteX201" fmla="*/ 800195 w 12192000"/>
              <a:gd name="connsiteY201" fmla="*/ 2209407 h 2237474"/>
              <a:gd name="connsiteX202" fmla="*/ 784978 w 12192000"/>
              <a:gd name="connsiteY202" fmla="*/ 2212360 h 2237474"/>
              <a:gd name="connsiteX203" fmla="*/ 681987 w 12192000"/>
              <a:gd name="connsiteY203" fmla="*/ 2216757 h 2237474"/>
              <a:gd name="connsiteX204" fmla="*/ 669923 w 12192000"/>
              <a:gd name="connsiteY204" fmla="*/ 2211682 h 2237474"/>
              <a:gd name="connsiteX205" fmla="*/ 648680 w 12192000"/>
              <a:gd name="connsiteY205" fmla="*/ 2206229 h 2237474"/>
              <a:gd name="connsiteX206" fmla="*/ 597225 w 12192000"/>
              <a:gd name="connsiteY206" fmla="*/ 2180999 h 2237474"/>
              <a:gd name="connsiteX207" fmla="*/ 558449 w 12192000"/>
              <a:gd name="connsiteY207" fmla="*/ 2182346 h 2237474"/>
              <a:gd name="connsiteX208" fmla="*/ 550517 w 12192000"/>
              <a:gd name="connsiteY208" fmla="*/ 2182060 h 2237474"/>
              <a:gd name="connsiteX209" fmla="*/ 550309 w 12192000"/>
              <a:gd name="connsiteY209" fmla="*/ 2181825 h 2237474"/>
              <a:gd name="connsiteX210" fmla="*/ 541836 w 12192000"/>
              <a:gd name="connsiteY210" fmla="*/ 2181063 h 2237474"/>
              <a:gd name="connsiteX211" fmla="*/ 536057 w 12192000"/>
              <a:gd name="connsiteY211" fmla="*/ 2181537 h 2237474"/>
              <a:gd name="connsiteX212" fmla="*/ 520671 w 12192000"/>
              <a:gd name="connsiteY212" fmla="*/ 2180980 h 2237474"/>
              <a:gd name="connsiteX213" fmla="*/ 515024 w 12192000"/>
              <a:gd name="connsiteY213" fmla="*/ 2179258 h 2237474"/>
              <a:gd name="connsiteX214" fmla="*/ 512278 w 12192000"/>
              <a:gd name="connsiteY214" fmla="*/ 2176369 h 2237474"/>
              <a:gd name="connsiteX215" fmla="*/ 480419 w 12192000"/>
              <a:gd name="connsiteY215" fmla="*/ 2167807 h 2237474"/>
              <a:gd name="connsiteX216" fmla="*/ 413835 w 12192000"/>
              <a:gd name="connsiteY216" fmla="*/ 2156783 h 2237474"/>
              <a:gd name="connsiteX217" fmla="*/ 376513 w 12192000"/>
              <a:gd name="connsiteY217" fmla="*/ 2154014 h 2237474"/>
              <a:gd name="connsiteX218" fmla="*/ 273386 w 12192000"/>
              <a:gd name="connsiteY218" fmla="*/ 2142551 h 2237474"/>
              <a:gd name="connsiteX219" fmla="*/ 169207 w 12192000"/>
              <a:gd name="connsiteY219" fmla="*/ 2128100 h 2237474"/>
              <a:gd name="connsiteX220" fmla="*/ 93149 w 12192000"/>
              <a:gd name="connsiteY220" fmla="*/ 2105324 h 2237474"/>
              <a:gd name="connsiteX221" fmla="*/ 88109 w 12192000"/>
              <a:gd name="connsiteY221" fmla="*/ 2106704 h 2237474"/>
              <a:gd name="connsiteX222" fmla="*/ 80022 w 12192000"/>
              <a:gd name="connsiteY222" fmla="*/ 2107254 h 2237474"/>
              <a:gd name="connsiteX223" fmla="*/ 79717 w 12192000"/>
              <a:gd name="connsiteY223" fmla="*/ 2107046 h 2237474"/>
              <a:gd name="connsiteX224" fmla="*/ 72352 w 12192000"/>
              <a:gd name="connsiteY224" fmla="*/ 2107991 h 2237474"/>
              <a:gd name="connsiteX225" fmla="*/ 37645 w 12192000"/>
              <a:gd name="connsiteY225" fmla="*/ 2115401 h 2237474"/>
              <a:gd name="connsiteX226" fmla="*/ 4572 w 12192000"/>
              <a:gd name="connsiteY226" fmla="*/ 2111091 h 2237474"/>
              <a:gd name="connsiteX227" fmla="*/ 0 w 12192000"/>
              <a:gd name="connsiteY227" fmla="*/ 2110468 h 2237474"/>
              <a:gd name="connsiteX228" fmla="*/ 0 w 12192000"/>
              <a:gd name="connsiteY22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83996 w 12192000"/>
              <a:gd name="connsiteY87" fmla="*/ 1639040 h 2237474"/>
              <a:gd name="connsiteX88" fmla="*/ 6900177 w 12192000"/>
              <a:gd name="connsiteY88" fmla="*/ 1636016 h 2237474"/>
              <a:gd name="connsiteX89" fmla="*/ 6795372 w 12192000"/>
              <a:gd name="connsiteY89" fmla="*/ 1644845 h 2237474"/>
              <a:gd name="connsiteX90" fmla="*/ 6692251 w 12192000"/>
              <a:gd name="connsiteY90" fmla="*/ 1656357 h 2237474"/>
              <a:gd name="connsiteX91" fmla="*/ 6655235 w 12192000"/>
              <a:gd name="connsiteY91" fmla="*/ 1661869 h 2237474"/>
              <a:gd name="connsiteX92" fmla="*/ 6587857 w 12192000"/>
              <a:gd name="connsiteY92" fmla="*/ 1665769 h 2237474"/>
              <a:gd name="connsiteX93" fmla="*/ 6554894 w 12192000"/>
              <a:gd name="connsiteY93" fmla="*/ 1664428 h 2237474"/>
              <a:gd name="connsiteX94" fmla="*/ 6516595 w 12192000"/>
              <a:gd name="connsiteY94" fmla="*/ 1667475 h 2237474"/>
              <a:gd name="connsiteX95" fmla="*/ 6508541 w 12192000"/>
              <a:gd name="connsiteY95" fmla="*/ 1668757 h 2237474"/>
              <a:gd name="connsiteX96" fmla="*/ 6471012 w 12192000"/>
              <a:gd name="connsiteY96" fmla="*/ 1678604 h 2237474"/>
              <a:gd name="connsiteX97" fmla="*/ 6415265 w 12192000"/>
              <a:gd name="connsiteY97" fmla="*/ 1665317 h 2237474"/>
              <a:gd name="connsiteX98" fmla="*/ 6364035 w 12192000"/>
              <a:gd name="connsiteY98" fmla="*/ 1667683 h 2237474"/>
              <a:gd name="connsiteX99" fmla="*/ 6280959 w 12192000"/>
              <a:gd name="connsiteY99" fmla="*/ 1689329 h 2237474"/>
              <a:gd name="connsiteX100" fmla="*/ 6243319 w 12192000"/>
              <a:gd name="connsiteY100" fmla="*/ 1695560 h 2237474"/>
              <a:gd name="connsiteX101" fmla="*/ 6098321 w 12192000"/>
              <a:gd name="connsiteY101" fmla="*/ 1721646 h 2237474"/>
              <a:gd name="connsiteX102" fmla="*/ 5880652 w 12192000"/>
              <a:gd name="connsiteY102" fmla="*/ 1779643 h 2237474"/>
              <a:gd name="connsiteX103" fmla="*/ 5785959 w 12192000"/>
              <a:gd name="connsiteY103" fmla="*/ 1775307 h 2237474"/>
              <a:gd name="connsiteX104" fmla="*/ 5643534 w 12192000"/>
              <a:gd name="connsiteY104" fmla="*/ 1802919 h 2237474"/>
              <a:gd name="connsiteX105" fmla="*/ 5518799 w 12192000"/>
              <a:gd name="connsiteY105" fmla="*/ 1818312 h 2237474"/>
              <a:gd name="connsiteX106" fmla="*/ 5505014 w 12192000"/>
              <a:gd name="connsiteY106" fmla="*/ 1819259 h 2237474"/>
              <a:gd name="connsiteX107" fmla="*/ 5453307 w 12192000"/>
              <a:gd name="connsiteY107" fmla="*/ 1815450 h 2237474"/>
              <a:gd name="connsiteX108" fmla="*/ 5364192 w 12192000"/>
              <a:gd name="connsiteY108" fmla="*/ 1826074 h 2237474"/>
              <a:gd name="connsiteX109" fmla="*/ 5350380 w 12192000"/>
              <a:gd name="connsiteY109" fmla="*/ 1830891 h 2237474"/>
              <a:gd name="connsiteX110" fmla="*/ 5259633 w 12192000"/>
              <a:gd name="connsiteY110" fmla="*/ 1837160 h 2237474"/>
              <a:gd name="connsiteX111" fmla="*/ 5197513 w 12192000"/>
              <a:gd name="connsiteY111" fmla="*/ 1844718 h 2237474"/>
              <a:gd name="connsiteX112" fmla="*/ 5184170 w 12192000"/>
              <a:gd name="connsiteY112" fmla="*/ 1849402 h 2237474"/>
              <a:gd name="connsiteX113" fmla="*/ 5168852 w 12192000"/>
              <a:gd name="connsiteY113" fmla="*/ 1844846 h 2237474"/>
              <a:gd name="connsiteX114" fmla="*/ 5164370 w 12192000"/>
              <a:gd name="connsiteY114" fmla="*/ 1840597 h 2237474"/>
              <a:gd name="connsiteX115" fmla="*/ 5114927 w 12192000"/>
              <a:gd name="connsiteY115" fmla="*/ 1847827 h 2237474"/>
              <a:gd name="connsiteX116" fmla="*/ 5108970 w 12192000"/>
              <a:gd name="connsiteY116" fmla="*/ 1847935 h 2237474"/>
              <a:gd name="connsiteX117" fmla="*/ 5067961 w 12192000"/>
              <a:gd name="connsiteY117" fmla="*/ 1845917 h 2237474"/>
              <a:gd name="connsiteX118" fmla="*/ 5007075 w 12192000"/>
              <a:gd name="connsiteY118" fmla="*/ 1838626 h 2237474"/>
              <a:gd name="connsiteX119" fmla="*/ 4944087 w 12192000"/>
              <a:gd name="connsiteY119" fmla="*/ 1823332 h 2237474"/>
              <a:gd name="connsiteX120" fmla="*/ 4907662 w 12192000"/>
              <a:gd name="connsiteY120" fmla="*/ 1816900 h 2237474"/>
              <a:gd name="connsiteX121" fmla="*/ 4882386 w 12192000"/>
              <a:gd name="connsiteY121" fmla="*/ 1809844 h 2237474"/>
              <a:gd name="connsiteX122" fmla="*/ 4811440 w 12192000"/>
              <a:gd name="connsiteY122" fmla="*/ 1804655 h 2237474"/>
              <a:gd name="connsiteX123" fmla="*/ 4691075 w 12192000"/>
              <a:gd name="connsiteY123" fmla="*/ 1801389 h 2237474"/>
              <a:gd name="connsiteX124" fmla="*/ 4611738 w 12192000"/>
              <a:gd name="connsiteY124" fmla="*/ 1776964 h 2237474"/>
              <a:gd name="connsiteX125" fmla="*/ 4560070 w 12192000"/>
              <a:gd name="connsiteY125" fmla="*/ 1785640 h 2237474"/>
              <a:gd name="connsiteX126" fmla="*/ 4536503 w 12192000"/>
              <a:gd name="connsiteY126" fmla="*/ 1785334 h 2237474"/>
              <a:gd name="connsiteX127" fmla="*/ 4513724 w 12192000"/>
              <a:gd name="connsiteY127" fmla="*/ 1791996 h 2237474"/>
              <a:gd name="connsiteX128" fmla="*/ 4459810 w 12192000"/>
              <a:gd name="connsiteY128" fmla="*/ 1797886 h 2237474"/>
              <a:gd name="connsiteX129" fmla="*/ 4379064 w 12192000"/>
              <a:gd name="connsiteY129" fmla="*/ 1817177 h 2237474"/>
              <a:gd name="connsiteX130" fmla="*/ 4319209 w 12192000"/>
              <a:gd name="connsiteY130" fmla="*/ 1834833 h 2237474"/>
              <a:gd name="connsiteX131" fmla="*/ 4290981 w 12192000"/>
              <a:gd name="connsiteY131" fmla="*/ 1839677 h 2237474"/>
              <a:gd name="connsiteX132" fmla="*/ 4285792 w 12192000"/>
              <a:gd name="connsiteY132" fmla="*/ 1836231 h 2237474"/>
              <a:gd name="connsiteX133" fmla="*/ 4238372 w 12192000"/>
              <a:gd name="connsiteY133" fmla="*/ 1851480 h 2237474"/>
              <a:gd name="connsiteX134" fmla="*/ 4232517 w 12192000"/>
              <a:gd name="connsiteY134" fmla="*/ 1852567 h 2237474"/>
              <a:gd name="connsiteX135" fmla="*/ 4191732 w 12192000"/>
              <a:gd name="connsiteY135" fmla="*/ 1857328 h 2237474"/>
              <a:gd name="connsiteX136" fmla="*/ 4065532 w 12192000"/>
              <a:gd name="connsiteY136" fmla="*/ 1855477 h 2237474"/>
              <a:gd name="connsiteX137" fmla="*/ 4028460 w 12192000"/>
              <a:gd name="connsiteY137" fmla="*/ 1855137 h 2237474"/>
              <a:gd name="connsiteX138" fmla="*/ 4002267 w 12192000"/>
              <a:gd name="connsiteY138" fmla="*/ 1852352 h 2237474"/>
              <a:gd name="connsiteX139" fmla="*/ 3931396 w 12192000"/>
              <a:gd name="connsiteY139" fmla="*/ 1858915 h 2237474"/>
              <a:gd name="connsiteX140" fmla="*/ 3812162 w 12192000"/>
              <a:gd name="connsiteY140" fmla="*/ 1875501 h 2237474"/>
              <a:gd name="connsiteX141" fmla="*/ 3729530 w 12192000"/>
              <a:gd name="connsiteY141" fmla="*/ 1864513 h 2237474"/>
              <a:gd name="connsiteX142" fmla="*/ 3680177 w 12192000"/>
              <a:gd name="connsiteY142" fmla="*/ 1881552 h 2237474"/>
              <a:gd name="connsiteX143" fmla="*/ 3567259 w 12192000"/>
              <a:gd name="connsiteY143" fmla="*/ 1893482 h 2237474"/>
              <a:gd name="connsiteX144" fmla="*/ 3405770 w 12192000"/>
              <a:gd name="connsiteY144" fmla="*/ 1904591 h 2237474"/>
              <a:gd name="connsiteX145" fmla="*/ 3280097 w 12192000"/>
              <a:gd name="connsiteY145" fmla="*/ 1919610 h 2237474"/>
              <a:gd name="connsiteX146" fmla="*/ 3123424 w 12192000"/>
              <a:gd name="connsiteY146" fmla="*/ 1952930 h 2237474"/>
              <a:gd name="connsiteX147" fmla="*/ 3009910 w 12192000"/>
              <a:gd name="connsiteY147" fmla="*/ 1957866 h 2237474"/>
              <a:gd name="connsiteX148" fmla="*/ 2995934 w 12192000"/>
              <a:gd name="connsiteY148" fmla="*/ 1967085 h 2237474"/>
              <a:gd name="connsiteX149" fmla="*/ 2980071 w 12192000"/>
              <a:gd name="connsiteY149" fmla="*/ 1972988 h 2237474"/>
              <a:gd name="connsiteX150" fmla="*/ 2978094 w 12192000"/>
              <a:gd name="connsiteY150" fmla="*/ 1972369 h 2237474"/>
              <a:gd name="connsiteX151" fmla="*/ 2942858 w 12192000"/>
              <a:gd name="connsiteY151" fmla="*/ 1981367 h 2237474"/>
              <a:gd name="connsiteX152" fmla="*/ 2875436 w 12192000"/>
              <a:gd name="connsiteY152" fmla="*/ 1996977 h 2237474"/>
              <a:gd name="connsiteX153" fmla="*/ 2874892 w 12192000"/>
              <a:gd name="connsiteY153" fmla="*/ 1996085 h 2237474"/>
              <a:gd name="connsiteX154" fmla="*/ 2864145 w 12192000"/>
              <a:gd name="connsiteY154" fmla="*/ 1994061 h 2237474"/>
              <a:gd name="connsiteX155" fmla="*/ 2843662 w 12192000"/>
              <a:gd name="connsiteY155" fmla="*/ 1992498 h 2237474"/>
              <a:gd name="connsiteX156" fmla="*/ 2796128 w 12192000"/>
              <a:gd name="connsiteY156" fmla="*/ 1976403 h 2237474"/>
              <a:gd name="connsiteX157" fmla="*/ 2756784 w 12192000"/>
              <a:gd name="connsiteY157" fmla="*/ 1985116 h 2237474"/>
              <a:gd name="connsiteX158" fmla="*/ 2748833 w 12192000"/>
              <a:gd name="connsiteY158" fmla="*/ 1986323 h 2237474"/>
              <a:gd name="connsiteX159" fmla="*/ 2748661 w 12192000"/>
              <a:gd name="connsiteY159" fmla="*/ 1986122 h 2237474"/>
              <a:gd name="connsiteX160" fmla="*/ 2740251 w 12192000"/>
              <a:gd name="connsiteY160" fmla="*/ 1986946 h 2237474"/>
              <a:gd name="connsiteX161" fmla="*/ 2718916 w 12192000"/>
              <a:gd name="connsiteY161" fmla="*/ 1990867 h 2237474"/>
              <a:gd name="connsiteX162" fmla="*/ 2713522 w 12192000"/>
              <a:gd name="connsiteY162" fmla="*/ 1990173 h 2237474"/>
              <a:gd name="connsiteX163" fmla="*/ 2680597 w 12192000"/>
              <a:gd name="connsiteY163" fmla="*/ 1984996 h 2237474"/>
              <a:gd name="connsiteX164" fmla="*/ 2578178 w 12192000"/>
              <a:gd name="connsiteY164" fmla="*/ 1990531 h 2237474"/>
              <a:gd name="connsiteX165" fmla="*/ 2476147 w 12192000"/>
              <a:gd name="connsiteY165" fmla="*/ 1998305 h 2237474"/>
              <a:gd name="connsiteX166" fmla="*/ 2373568 w 12192000"/>
              <a:gd name="connsiteY166" fmla="*/ 2003219 h 2237474"/>
              <a:gd name="connsiteX167" fmla="*/ 2321399 w 12192000"/>
              <a:gd name="connsiteY167" fmla="*/ 1989467 h 2237474"/>
              <a:gd name="connsiteX168" fmla="*/ 2315525 w 12192000"/>
              <a:gd name="connsiteY168" fmla="*/ 1989708 h 2237474"/>
              <a:gd name="connsiteX169" fmla="*/ 2300792 w 12192000"/>
              <a:gd name="connsiteY169" fmla="*/ 1994290 h 2237474"/>
              <a:gd name="connsiteX170" fmla="*/ 2295469 w 12192000"/>
              <a:gd name="connsiteY170" fmla="*/ 1996659 h 2237474"/>
              <a:gd name="connsiteX171" fmla="*/ 2287219 w 12192000"/>
              <a:gd name="connsiteY171" fmla="*/ 1998750 h 2237474"/>
              <a:gd name="connsiteX172" fmla="*/ 2286948 w 12192000"/>
              <a:gd name="connsiteY172" fmla="*/ 1998596 h 2237474"/>
              <a:gd name="connsiteX173" fmla="*/ 2243069 w 12192000"/>
              <a:gd name="connsiteY173" fmla="*/ 2015111 h 2237474"/>
              <a:gd name="connsiteX174" fmla="*/ 2186609 w 12192000"/>
              <a:gd name="connsiteY174" fmla="*/ 2008263 h 2237474"/>
              <a:gd name="connsiteX175" fmla="*/ 2164831 w 12192000"/>
              <a:gd name="connsiteY175" fmla="*/ 2010143 h 2237474"/>
              <a:gd name="connsiteX176" fmla="*/ 2152836 w 12192000"/>
              <a:gd name="connsiteY176" fmla="*/ 2010048 h 2237474"/>
              <a:gd name="connsiteX177" fmla="*/ 2117102 w 12192000"/>
              <a:gd name="connsiteY177" fmla="*/ 2023004 h 2237474"/>
              <a:gd name="connsiteX178" fmla="*/ 2111935 w 12192000"/>
              <a:gd name="connsiteY178" fmla="*/ 2023163 h 2237474"/>
              <a:gd name="connsiteX179" fmla="*/ 2089991 w 12192000"/>
              <a:gd name="connsiteY179" fmla="*/ 2034193 h 2237474"/>
              <a:gd name="connsiteX180" fmla="*/ 2058061 w 12192000"/>
              <a:gd name="connsiteY180" fmla="*/ 2047942 h 2237474"/>
              <a:gd name="connsiteX181" fmla="*/ 2055737 w 12192000"/>
              <a:gd name="connsiteY181" fmla="*/ 2047704 h 2237474"/>
              <a:gd name="connsiteX182" fmla="*/ 2042244 w 12192000"/>
              <a:gd name="connsiteY182" fmla="*/ 2055560 h 2237474"/>
              <a:gd name="connsiteX183" fmla="*/ 1976224 w 12192000"/>
              <a:gd name="connsiteY183" fmla="*/ 2074257 h 2237474"/>
              <a:gd name="connsiteX184" fmla="*/ 1877728 w 12192000"/>
              <a:gd name="connsiteY184" fmla="*/ 2101004 h 2237474"/>
              <a:gd name="connsiteX185" fmla="*/ 1759056 w 12192000"/>
              <a:gd name="connsiteY185" fmla="*/ 2125608 h 2237474"/>
              <a:gd name="connsiteX186" fmla="*/ 1637948 w 12192000"/>
              <a:gd name="connsiteY186" fmla="*/ 2172597 h 2237474"/>
              <a:gd name="connsiteX187" fmla="*/ 1434549 w 12192000"/>
              <a:gd name="connsiteY187" fmla="*/ 2234522 h 2237474"/>
              <a:gd name="connsiteX188" fmla="*/ 1398481 w 12192000"/>
              <a:gd name="connsiteY188" fmla="*/ 2237074 h 2237474"/>
              <a:gd name="connsiteX189" fmla="*/ 1398407 w 12192000"/>
              <a:gd name="connsiteY189" fmla="*/ 2237095 h 2237474"/>
              <a:gd name="connsiteX190" fmla="*/ 1370962 w 12192000"/>
              <a:gd name="connsiteY190" fmla="*/ 2237474 h 2237474"/>
              <a:gd name="connsiteX191" fmla="*/ 1356367 w 12192000"/>
              <a:gd name="connsiteY191" fmla="*/ 2235089 h 2237474"/>
              <a:gd name="connsiteX192" fmla="*/ 1324828 w 12192000"/>
              <a:gd name="connsiteY192" fmla="*/ 2231968 h 2237474"/>
              <a:gd name="connsiteX193" fmla="*/ 1297744 w 12192000"/>
              <a:gd name="connsiteY193" fmla="*/ 2235849 h 2237474"/>
              <a:gd name="connsiteX194" fmla="*/ 1286236 w 12192000"/>
              <a:gd name="connsiteY194" fmla="*/ 2233135 h 2237474"/>
              <a:gd name="connsiteX195" fmla="*/ 1283504 w 12192000"/>
              <a:gd name="connsiteY195" fmla="*/ 2233797 h 2237474"/>
              <a:gd name="connsiteX196" fmla="*/ 1279765 w 12192000"/>
              <a:gd name="connsiteY196" fmla="*/ 2229639 h 2237474"/>
              <a:gd name="connsiteX197" fmla="*/ 1195347 w 12192000"/>
              <a:gd name="connsiteY197" fmla="*/ 2212354 h 2237474"/>
              <a:gd name="connsiteX198" fmla="*/ 970251 w 12192000"/>
              <a:gd name="connsiteY198" fmla="*/ 2221029 h 2237474"/>
              <a:gd name="connsiteX199" fmla="*/ 812914 w 12192000"/>
              <a:gd name="connsiteY199" fmla="*/ 2202752 h 2237474"/>
              <a:gd name="connsiteX200" fmla="*/ 800195 w 12192000"/>
              <a:gd name="connsiteY200" fmla="*/ 2209407 h 2237474"/>
              <a:gd name="connsiteX201" fmla="*/ 784978 w 12192000"/>
              <a:gd name="connsiteY201" fmla="*/ 2212360 h 2237474"/>
              <a:gd name="connsiteX202" fmla="*/ 681987 w 12192000"/>
              <a:gd name="connsiteY202" fmla="*/ 2216757 h 2237474"/>
              <a:gd name="connsiteX203" fmla="*/ 669923 w 12192000"/>
              <a:gd name="connsiteY203" fmla="*/ 2211682 h 2237474"/>
              <a:gd name="connsiteX204" fmla="*/ 648680 w 12192000"/>
              <a:gd name="connsiteY204" fmla="*/ 2206229 h 2237474"/>
              <a:gd name="connsiteX205" fmla="*/ 597225 w 12192000"/>
              <a:gd name="connsiteY205" fmla="*/ 2180999 h 2237474"/>
              <a:gd name="connsiteX206" fmla="*/ 558449 w 12192000"/>
              <a:gd name="connsiteY206" fmla="*/ 2182346 h 2237474"/>
              <a:gd name="connsiteX207" fmla="*/ 550517 w 12192000"/>
              <a:gd name="connsiteY207" fmla="*/ 2182060 h 2237474"/>
              <a:gd name="connsiteX208" fmla="*/ 550309 w 12192000"/>
              <a:gd name="connsiteY208" fmla="*/ 2181825 h 2237474"/>
              <a:gd name="connsiteX209" fmla="*/ 541836 w 12192000"/>
              <a:gd name="connsiteY209" fmla="*/ 2181063 h 2237474"/>
              <a:gd name="connsiteX210" fmla="*/ 536057 w 12192000"/>
              <a:gd name="connsiteY210" fmla="*/ 2181537 h 2237474"/>
              <a:gd name="connsiteX211" fmla="*/ 520671 w 12192000"/>
              <a:gd name="connsiteY211" fmla="*/ 2180980 h 2237474"/>
              <a:gd name="connsiteX212" fmla="*/ 515024 w 12192000"/>
              <a:gd name="connsiteY212" fmla="*/ 2179258 h 2237474"/>
              <a:gd name="connsiteX213" fmla="*/ 512278 w 12192000"/>
              <a:gd name="connsiteY213" fmla="*/ 2176369 h 2237474"/>
              <a:gd name="connsiteX214" fmla="*/ 480419 w 12192000"/>
              <a:gd name="connsiteY214" fmla="*/ 2167807 h 2237474"/>
              <a:gd name="connsiteX215" fmla="*/ 413835 w 12192000"/>
              <a:gd name="connsiteY215" fmla="*/ 2156783 h 2237474"/>
              <a:gd name="connsiteX216" fmla="*/ 376513 w 12192000"/>
              <a:gd name="connsiteY216" fmla="*/ 2154014 h 2237474"/>
              <a:gd name="connsiteX217" fmla="*/ 273386 w 12192000"/>
              <a:gd name="connsiteY217" fmla="*/ 2142551 h 2237474"/>
              <a:gd name="connsiteX218" fmla="*/ 169207 w 12192000"/>
              <a:gd name="connsiteY218" fmla="*/ 2128100 h 2237474"/>
              <a:gd name="connsiteX219" fmla="*/ 93149 w 12192000"/>
              <a:gd name="connsiteY219" fmla="*/ 2105324 h 2237474"/>
              <a:gd name="connsiteX220" fmla="*/ 88109 w 12192000"/>
              <a:gd name="connsiteY220" fmla="*/ 2106704 h 2237474"/>
              <a:gd name="connsiteX221" fmla="*/ 80022 w 12192000"/>
              <a:gd name="connsiteY221" fmla="*/ 2107254 h 2237474"/>
              <a:gd name="connsiteX222" fmla="*/ 79717 w 12192000"/>
              <a:gd name="connsiteY222" fmla="*/ 2107046 h 2237474"/>
              <a:gd name="connsiteX223" fmla="*/ 72352 w 12192000"/>
              <a:gd name="connsiteY223" fmla="*/ 2107991 h 2237474"/>
              <a:gd name="connsiteX224" fmla="*/ 37645 w 12192000"/>
              <a:gd name="connsiteY224" fmla="*/ 2115401 h 2237474"/>
              <a:gd name="connsiteX225" fmla="*/ 4572 w 12192000"/>
              <a:gd name="connsiteY225" fmla="*/ 2111091 h 2237474"/>
              <a:gd name="connsiteX226" fmla="*/ 0 w 12192000"/>
              <a:gd name="connsiteY226" fmla="*/ 2110468 h 2237474"/>
              <a:gd name="connsiteX227" fmla="*/ 0 w 12192000"/>
              <a:gd name="connsiteY22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59286 w 12192000"/>
              <a:gd name="connsiteY80" fmla="*/ 1606850 h 2237474"/>
              <a:gd name="connsiteX81" fmla="*/ 7114651 w 12192000"/>
              <a:gd name="connsiteY81" fmla="*/ 1620959 h 2237474"/>
              <a:gd name="connsiteX82" fmla="*/ 7092727 w 12192000"/>
              <a:gd name="connsiteY82" fmla="*/ 1623628 h 2237474"/>
              <a:gd name="connsiteX83" fmla="*/ 7031309 w 12192000"/>
              <a:gd name="connsiteY83" fmla="*/ 1619451 h 2237474"/>
              <a:gd name="connsiteX84" fmla="*/ 6999084 w 12192000"/>
              <a:gd name="connsiteY84" fmla="*/ 1634317 h 2237474"/>
              <a:gd name="connsiteX85" fmla="*/ 6992107 w 12192000"/>
              <a:gd name="connsiteY85" fmla="*/ 1636860 h 2237474"/>
              <a:gd name="connsiteX86" fmla="*/ 6991765 w 12192000"/>
              <a:gd name="connsiteY86" fmla="*/ 1636725 h 2237474"/>
              <a:gd name="connsiteX87" fmla="*/ 6900177 w 12192000"/>
              <a:gd name="connsiteY87" fmla="*/ 1636016 h 2237474"/>
              <a:gd name="connsiteX88" fmla="*/ 6795372 w 12192000"/>
              <a:gd name="connsiteY88" fmla="*/ 1644845 h 2237474"/>
              <a:gd name="connsiteX89" fmla="*/ 6692251 w 12192000"/>
              <a:gd name="connsiteY89" fmla="*/ 1656357 h 2237474"/>
              <a:gd name="connsiteX90" fmla="*/ 6655235 w 12192000"/>
              <a:gd name="connsiteY90" fmla="*/ 1661869 h 2237474"/>
              <a:gd name="connsiteX91" fmla="*/ 6587857 w 12192000"/>
              <a:gd name="connsiteY91" fmla="*/ 1665769 h 2237474"/>
              <a:gd name="connsiteX92" fmla="*/ 6554894 w 12192000"/>
              <a:gd name="connsiteY92" fmla="*/ 1664428 h 2237474"/>
              <a:gd name="connsiteX93" fmla="*/ 6516595 w 12192000"/>
              <a:gd name="connsiteY93" fmla="*/ 1667475 h 2237474"/>
              <a:gd name="connsiteX94" fmla="*/ 6508541 w 12192000"/>
              <a:gd name="connsiteY94" fmla="*/ 1668757 h 2237474"/>
              <a:gd name="connsiteX95" fmla="*/ 6471012 w 12192000"/>
              <a:gd name="connsiteY95" fmla="*/ 1678604 h 2237474"/>
              <a:gd name="connsiteX96" fmla="*/ 6415265 w 12192000"/>
              <a:gd name="connsiteY96" fmla="*/ 1665317 h 2237474"/>
              <a:gd name="connsiteX97" fmla="*/ 6364035 w 12192000"/>
              <a:gd name="connsiteY97" fmla="*/ 1667683 h 2237474"/>
              <a:gd name="connsiteX98" fmla="*/ 6280959 w 12192000"/>
              <a:gd name="connsiteY98" fmla="*/ 1689329 h 2237474"/>
              <a:gd name="connsiteX99" fmla="*/ 6243319 w 12192000"/>
              <a:gd name="connsiteY99" fmla="*/ 1695560 h 2237474"/>
              <a:gd name="connsiteX100" fmla="*/ 6098321 w 12192000"/>
              <a:gd name="connsiteY100" fmla="*/ 1721646 h 2237474"/>
              <a:gd name="connsiteX101" fmla="*/ 5880652 w 12192000"/>
              <a:gd name="connsiteY101" fmla="*/ 1779643 h 2237474"/>
              <a:gd name="connsiteX102" fmla="*/ 5785959 w 12192000"/>
              <a:gd name="connsiteY102" fmla="*/ 1775307 h 2237474"/>
              <a:gd name="connsiteX103" fmla="*/ 5643534 w 12192000"/>
              <a:gd name="connsiteY103" fmla="*/ 1802919 h 2237474"/>
              <a:gd name="connsiteX104" fmla="*/ 5518799 w 12192000"/>
              <a:gd name="connsiteY104" fmla="*/ 1818312 h 2237474"/>
              <a:gd name="connsiteX105" fmla="*/ 5505014 w 12192000"/>
              <a:gd name="connsiteY105" fmla="*/ 1819259 h 2237474"/>
              <a:gd name="connsiteX106" fmla="*/ 5453307 w 12192000"/>
              <a:gd name="connsiteY106" fmla="*/ 1815450 h 2237474"/>
              <a:gd name="connsiteX107" fmla="*/ 5364192 w 12192000"/>
              <a:gd name="connsiteY107" fmla="*/ 1826074 h 2237474"/>
              <a:gd name="connsiteX108" fmla="*/ 5350380 w 12192000"/>
              <a:gd name="connsiteY108" fmla="*/ 1830891 h 2237474"/>
              <a:gd name="connsiteX109" fmla="*/ 5259633 w 12192000"/>
              <a:gd name="connsiteY109" fmla="*/ 1837160 h 2237474"/>
              <a:gd name="connsiteX110" fmla="*/ 5197513 w 12192000"/>
              <a:gd name="connsiteY110" fmla="*/ 1844718 h 2237474"/>
              <a:gd name="connsiteX111" fmla="*/ 5184170 w 12192000"/>
              <a:gd name="connsiteY111" fmla="*/ 1849402 h 2237474"/>
              <a:gd name="connsiteX112" fmla="*/ 5168852 w 12192000"/>
              <a:gd name="connsiteY112" fmla="*/ 1844846 h 2237474"/>
              <a:gd name="connsiteX113" fmla="*/ 5164370 w 12192000"/>
              <a:gd name="connsiteY113" fmla="*/ 1840597 h 2237474"/>
              <a:gd name="connsiteX114" fmla="*/ 5114927 w 12192000"/>
              <a:gd name="connsiteY114" fmla="*/ 1847827 h 2237474"/>
              <a:gd name="connsiteX115" fmla="*/ 5108970 w 12192000"/>
              <a:gd name="connsiteY115" fmla="*/ 1847935 h 2237474"/>
              <a:gd name="connsiteX116" fmla="*/ 5067961 w 12192000"/>
              <a:gd name="connsiteY116" fmla="*/ 1845917 h 2237474"/>
              <a:gd name="connsiteX117" fmla="*/ 5007075 w 12192000"/>
              <a:gd name="connsiteY117" fmla="*/ 1838626 h 2237474"/>
              <a:gd name="connsiteX118" fmla="*/ 4944087 w 12192000"/>
              <a:gd name="connsiteY118" fmla="*/ 1823332 h 2237474"/>
              <a:gd name="connsiteX119" fmla="*/ 4907662 w 12192000"/>
              <a:gd name="connsiteY119" fmla="*/ 1816900 h 2237474"/>
              <a:gd name="connsiteX120" fmla="*/ 4882386 w 12192000"/>
              <a:gd name="connsiteY120" fmla="*/ 1809844 h 2237474"/>
              <a:gd name="connsiteX121" fmla="*/ 4811440 w 12192000"/>
              <a:gd name="connsiteY121" fmla="*/ 1804655 h 2237474"/>
              <a:gd name="connsiteX122" fmla="*/ 4691075 w 12192000"/>
              <a:gd name="connsiteY122" fmla="*/ 1801389 h 2237474"/>
              <a:gd name="connsiteX123" fmla="*/ 4611738 w 12192000"/>
              <a:gd name="connsiteY123" fmla="*/ 1776964 h 2237474"/>
              <a:gd name="connsiteX124" fmla="*/ 4560070 w 12192000"/>
              <a:gd name="connsiteY124" fmla="*/ 1785640 h 2237474"/>
              <a:gd name="connsiteX125" fmla="*/ 4536503 w 12192000"/>
              <a:gd name="connsiteY125" fmla="*/ 1785334 h 2237474"/>
              <a:gd name="connsiteX126" fmla="*/ 4513724 w 12192000"/>
              <a:gd name="connsiteY126" fmla="*/ 1791996 h 2237474"/>
              <a:gd name="connsiteX127" fmla="*/ 4459810 w 12192000"/>
              <a:gd name="connsiteY127" fmla="*/ 1797886 h 2237474"/>
              <a:gd name="connsiteX128" fmla="*/ 4379064 w 12192000"/>
              <a:gd name="connsiteY128" fmla="*/ 1817177 h 2237474"/>
              <a:gd name="connsiteX129" fmla="*/ 4319209 w 12192000"/>
              <a:gd name="connsiteY129" fmla="*/ 1834833 h 2237474"/>
              <a:gd name="connsiteX130" fmla="*/ 4290981 w 12192000"/>
              <a:gd name="connsiteY130" fmla="*/ 1839677 h 2237474"/>
              <a:gd name="connsiteX131" fmla="*/ 4285792 w 12192000"/>
              <a:gd name="connsiteY131" fmla="*/ 1836231 h 2237474"/>
              <a:gd name="connsiteX132" fmla="*/ 4238372 w 12192000"/>
              <a:gd name="connsiteY132" fmla="*/ 1851480 h 2237474"/>
              <a:gd name="connsiteX133" fmla="*/ 4232517 w 12192000"/>
              <a:gd name="connsiteY133" fmla="*/ 1852567 h 2237474"/>
              <a:gd name="connsiteX134" fmla="*/ 4191732 w 12192000"/>
              <a:gd name="connsiteY134" fmla="*/ 1857328 h 2237474"/>
              <a:gd name="connsiteX135" fmla="*/ 4065532 w 12192000"/>
              <a:gd name="connsiteY135" fmla="*/ 1855477 h 2237474"/>
              <a:gd name="connsiteX136" fmla="*/ 4028460 w 12192000"/>
              <a:gd name="connsiteY136" fmla="*/ 1855137 h 2237474"/>
              <a:gd name="connsiteX137" fmla="*/ 4002267 w 12192000"/>
              <a:gd name="connsiteY137" fmla="*/ 1852352 h 2237474"/>
              <a:gd name="connsiteX138" fmla="*/ 3931396 w 12192000"/>
              <a:gd name="connsiteY138" fmla="*/ 1858915 h 2237474"/>
              <a:gd name="connsiteX139" fmla="*/ 3812162 w 12192000"/>
              <a:gd name="connsiteY139" fmla="*/ 1875501 h 2237474"/>
              <a:gd name="connsiteX140" fmla="*/ 3729530 w 12192000"/>
              <a:gd name="connsiteY140" fmla="*/ 1864513 h 2237474"/>
              <a:gd name="connsiteX141" fmla="*/ 3680177 w 12192000"/>
              <a:gd name="connsiteY141" fmla="*/ 1881552 h 2237474"/>
              <a:gd name="connsiteX142" fmla="*/ 3567259 w 12192000"/>
              <a:gd name="connsiteY142" fmla="*/ 1893482 h 2237474"/>
              <a:gd name="connsiteX143" fmla="*/ 3405770 w 12192000"/>
              <a:gd name="connsiteY143" fmla="*/ 1904591 h 2237474"/>
              <a:gd name="connsiteX144" fmla="*/ 3280097 w 12192000"/>
              <a:gd name="connsiteY144" fmla="*/ 1919610 h 2237474"/>
              <a:gd name="connsiteX145" fmla="*/ 3123424 w 12192000"/>
              <a:gd name="connsiteY145" fmla="*/ 1952930 h 2237474"/>
              <a:gd name="connsiteX146" fmla="*/ 3009910 w 12192000"/>
              <a:gd name="connsiteY146" fmla="*/ 1957866 h 2237474"/>
              <a:gd name="connsiteX147" fmla="*/ 2995934 w 12192000"/>
              <a:gd name="connsiteY147" fmla="*/ 1967085 h 2237474"/>
              <a:gd name="connsiteX148" fmla="*/ 2980071 w 12192000"/>
              <a:gd name="connsiteY148" fmla="*/ 1972988 h 2237474"/>
              <a:gd name="connsiteX149" fmla="*/ 2978094 w 12192000"/>
              <a:gd name="connsiteY149" fmla="*/ 1972369 h 2237474"/>
              <a:gd name="connsiteX150" fmla="*/ 2942858 w 12192000"/>
              <a:gd name="connsiteY150" fmla="*/ 1981367 h 2237474"/>
              <a:gd name="connsiteX151" fmla="*/ 2875436 w 12192000"/>
              <a:gd name="connsiteY151" fmla="*/ 1996977 h 2237474"/>
              <a:gd name="connsiteX152" fmla="*/ 2874892 w 12192000"/>
              <a:gd name="connsiteY152" fmla="*/ 1996085 h 2237474"/>
              <a:gd name="connsiteX153" fmla="*/ 2864145 w 12192000"/>
              <a:gd name="connsiteY153" fmla="*/ 1994061 h 2237474"/>
              <a:gd name="connsiteX154" fmla="*/ 2843662 w 12192000"/>
              <a:gd name="connsiteY154" fmla="*/ 1992498 h 2237474"/>
              <a:gd name="connsiteX155" fmla="*/ 2796128 w 12192000"/>
              <a:gd name="connsiteY155" fmla="*/ 1976403 h 2237474"/>
              <a:gd name="connsiteX156" fmla="*/ 2756784 w 12192000"/>
              <a:gd name="connsiteY156" fmla="*/ 1985116 h 2237474"/>
              <a:gd name="connsiteX157" fmla="*/ 2748833 w 12192000"/>
              <a:gd name="connsiteY157" fmla="*/ 1986323 h 2237474"/>
              <a:gd name="connsiteX158" fmla="*/ 2748661 w 12192000"/>
              <a:gd name="connsiteY158" fmla="*/ 1986122 h 2237474"/>
              <a:gd name="connsiteX159" fmla="*/ 2740251 w 12192000"/>
              <a:gd name="connsiteY159" fmla="*/ 1986946 h 2237474"/>
              <a:gd name="connsiteX160" fmla="*/ 2718916 w 12192000"/>
              <a:gd name="connsiteY160" fmla="*/ 1990867 h 2237474"/>
              <a:gd name="connsiteX161" fmla="*/ 2713522 w 12192000"/>
              <a:gd name="connsiteY161" fmla="*/ 1990173 h 2237474"/>
              <a:gd name="connsiteX162" fmla="*/ 2680597 w 12192000"/>
              <a:gd name="connsiteY162" fmla="*/ 1984996 h 2237474"/>
              <a:gd name="connsiteX163" fmla="*/ 2578178 w 12192000"/>
              <a:gd name="connsiteY163" fmla="*/ 1990531 h 2237474"/>
              <a:gd name="connsiteX164" fmla="*/ 2476147 w 12192000"/>
              <a:gd name="connsiteY164" fmla="*/ 1998305 h 2237474"/>
              <a:gd name="connsiteX165" fmla="*/ 2373568 w 12192000"/>
              <a:gd name="connsiteY165" fmla="*/ 2003219 h 2237474"/>
              <a:gd name="connsiteX166" fmla="*/ 2321399 w 12192000"/>
              <a:gd name="connsiteY166" fmla="*/ 1989467 h 2237474"/>
              <a:gd name="connsiteX167" fmla="*/ 2315525 w 12192000"/>
              <a:gd name="connsiteY167" fmla="*/ 1989708 h 2237474"/>
              <a:gd name="connsiteX168" fmla="*/ 2300792 w 12192000"/>
              <a:gd name="connsiteY168" fmla="*/ 1994290 h 2237474"/>
              <a:gd name="connsiteX169" fmla="*/ 2295469 w 12192000"/>
              <a:gd name="connsiteY169" fmla="*/ 1996659 h 2237474"/>
              <a:gd name="connsiteX170" fmla="*/ 2287219 w 12192000"/>
              <a:gd name="connsiteY170" fmla="*/ 1998750 h 2237474"/>
              <a:gd name="connsiteX171" fmla="*/ 2286948 w 12192000"/>
              <a:gd name="connsiteY171" fmla="*/ 1998596 h 2237474"/>
              <a:gd name="connsiteX172" fmla="*/ 2243069 w 12192000"/>
              <a:gd name="connsiteY172" fmla="*/ 2015111 h 2237474"/>
              <a:gd name="connsiteX173" fmla="*/ 2186609 w 12192000"/>
              <a:gd name="connsiteY173" fmla="*/ 2008263 h 2237474"/>
              <a:gd name="connsiteX174" fmla="*/ 2164831 w 12192000"/>
              <a:gd name="connsiteY174" fmla="*/ 2010143 h 2237474"/>
              <a:gd name="connsiteX175" fmla="*/ 2152836 w 12192000"/>
              <a:gd name="connsiteY175" fmla="*/ 2010048 h 2237474"/>
              <a:gd name="connsiteX176" fmla="*/ 2117102 w 12192000"/>
              <a:gd name="connsiteY176" fmla="*/ 2023004 h 2237474"/>
              <a:gd name="connsiteX177" fmla="*/ 2111935 w 12192000"/>
              <a:gd name="connsiteY177" fmla="*/ 2023163 h 2237474"/>
              <a:gd name="connsiteX178" fmla="*/ 2089991 w 12192000"/>
              <a:gd name="connsiteY178" fmla="*/ 2034193 h 2237474"/>
              <a:gd name="connsiteX179" fmla="*/ 2058061 w 12192000"/>
              <a:gd name="connsiteY179" fmla="*/ 2047942 h 2237474"/>
              <a:gd name="connsiteX180" fmla="*/ 2055737 w 12192000"/>
              <a:gd name="connsiteY180" fmla="*/ 2047704 h 2237474"/>
              <a:gd name="connsiteX181" fmla="*/ 2042244 w 12192000"/>
              <a:gd name="connsiteY181" fmla="*/ 2055560 h 2237474"/>
              <a:gd name="connsiteX182" fmla="*/ 1976224 w 12192000"/>
              <a:gd name="connsiteY182" fmla="*/ 2074257 h 2237474"/>
              <a:gd name="connsiteX183" fmla="*/ 1877728 w 12192000"/>
              <a:gd name="connsiteY183" fmla="*/ 2101004 h 2237474"/>
              <a:gd name="connsiteX184" fmla="*/ 1759056 w 12192000"/>
              <a:gd name="connsiteY184" fmla="*/ 2125608 h 2237474"/>
              <a:gd name="connsiteX185" fmla="*/ 1637948 w 12192000"/>
              <a:gd name="connsiteY185" fmla="*/ 2172597 h 2237474"/>
              <a:gd name="connsiteX186" fmla="*/ 1434549 w 12192000"/>
              <a:gd name="connsiteY186" fmla="*/ 2234522 h 2237474"/>
              <a:gd name="connsiteX187" fmla="*/ 1398481 w 12192000"/>
              <a:gd name="connsiteY187" fmla="*/ 2237074 h 2237474"/>
              <a:gd name="connsiteX188" fmla="*/ 1398407 w 12192000"/>
              <a:gd name="connsiteY188" fmla="*/ 2237095 h 2237474"/>
              <a:gd name="connsiteX189" fmla="*/ 1370962 w 12192000"/>
              <a:gd name="connsiteY189" fmla="*/ 2237474 h 2237474"/>
              <a:gd name="connsiteX190" fmla="*/ 1356367 w 12192000"/>
              <a:gd name="connsiteY190" fmla="*/ 2235089 h 2237474"/>
              <a:gd name="connsiteX191" fmla="*/ 1324828 w 12192000"/>
              <a:gd name="connsiteY191" fmla="*/ 2231968 h 2237474"/>
              <a:gd name="connsiteX192" fmla="*/ 1297744 w 12192000"/>
              <a:gd name="connsiteY192" fmla="*/ 2235849 h 2237474"/>
              <a:gd name="connsiteX193" fmla="*/ 1286236 w 12192000"/>
              <a:gd name="connsiteY193" fmla="*/ 2233135 h 2237474"/>
              <a:gd name="connsiteX194" fmla="*/ 1283504 w 12192000"/>
              <a:gd name="connsiteY194" fmla="*/ 2233797 h 2237474"/>
              <a:gd name="connsiteX195" fmla="*/ 1279765 w 12192000"/>
              <a:gd name="connsiteY195" fmla="*/ 2229639 h 2237474"/>
              <a:gd name="connsiteX196" fmla="*/ 1195347 w 12192000"/>
              <a:gd name="connsiteY196" fmla="*/ 2212354 h 2237474"/>
              <a:gd name="connsiteX197" fmla="*/ 970251 w 12192000"/>
              <a:gd name="connsiteY197" fmla="*/ 2221029 h 2237474"/>
              <a:gd name="connsiteX198" fmla="*/ 812914 w 12192000"/>
              <a:gd name="connsiteY198" fmla="*/ 2202752 h 2237474"/>
              <a:gd name="connsiteX199" fmla="*/ 800195 w 12192000"/>
              <a:gd name="connsiteY199" fmla="*/ 2209407 h 2237474"/>
              <a:gd name="connsiteX200" fmla="*/ 784978 w 12192000"/>
              <a:gd name="connsiteY200" fmla="*/ 2212360 h 2237474"/>
              <a:gd name="connsiteX201" fmla="*/ 681987 w 12192000"/>
              <a:gd name="connsiteY201" fmla="*/ 2216757 h 2237474"/>
              <a:gd name="connsiteX202" fmla="*/ 669923 w 12192000"/>
              <a:gd name="connsiteY202" fmla="*/ 2211682 h 2237474"/>
              <a:gd name="connsiteX203" fmla="*/ 648680 w 12192000"/>
              <a:gd name="connsiteY203" fmla="*/ 2206229 h 2237474"/>
              <a:gd name="connsiteX204" fmla="*/ 597225 w 12192000"/>
              <a:gd name="connsiteY204" fmla="*/ 2180999 h 2237474"/>
              <a:gd name="connsiteX205" fmla="*/ 558449 w 12192000"/>
              <a:gd name="connsiteY205" fmla="*/ 2182346 h 2237474"/>
              <a:gd name="connsiteX206" fmla="*/ 550517 w 12192000"/>
              <a:gd name="connsiteY206" fmla="*/ 2182060 h 2237474"/>
              <a:gd name="connsiteX207" fmla="*/ 550309 w 12192000"/>
              <a:gd name="connsiteY207" fmla="*/ 2181825 h 2237474"/>
              <a:gd name="connsiteX208" fmla="*/ 541836 w 12192000"/>
              <a:gd name="connsiteY208" fmla="*/ 2181063 h 2237474"/>
              <a:gd name="connsiteX209" fmla="*/ 536057 w 12192000"/>
              <a:gd name="connsiteY209" fmla="*/ 2181537 h 2237474"/>
              <a:gd name="connsiteX210" fmla="*/ 520671 w 12192000"/>
              <a:gd name="connsiteY210" fmla="*/ 2180980 h 2237474"/>
              <a:gd name="connsiteX211" fmla="*/ 515024 w 12192000"/>
              <a:gd name="connsiteY211" fmla="*/ 2179258 h 2237474"/>
              <a:gd name="connsiteX212" fmla="*/ 512278 w 12192000"/>
              <a:gd name="connsiteY212" fmla="*/ 2176369 h 2237474"/>
              <a:gd name="connsiteX213" fmla="*/ 480419 w 12192000"/>
              <a:gd name="connsiteY213" fmla="*/ 2167807 h 2237474"/>
              <a:gd name="connsiteX214" fmla="*/ 413835 w 12192000"/>
              <a:gd name="connsiteY214" fmla="*/ 2156783 h 2237474"/>
              <a:gd name="connsiteX215" fmla="*/ 376513 w 12192000"/>
              <a:gd name="connsiteY215" fmla="*/ 2154014 h 2237474"/>
              <a:gd name="connsiteX216" fmla="*/ 273386 w 12192000"/>
              <a:gd name="connsiteY216" fmla="*/ 2142551 h 2237474"/>
              <a:gd name="connsiteX217" fmla="*/ 169207 w 12192000"/>
              <a:gd name="connsiteY217" fmla="*/ 2128100 h 2237474"/>
              <a:gd name="connsiteX218" fmla="*/ 93149 w 12192000"/>
              <a:gd name="connsiteY218" fmla="*/ 2105324 h 2237474"/>
              <a:gd name="connsiteX219" fmla="*/ 88109 w 12192000"/>
              <a:gd name="connsiteY219" fmla="*/ 2106704 h 2237474"/>
              <a:gd name="connsiteX220" fmla="*/ 80022 w 12192000"/>
              <a:gd name="connsiteY220" fmla="*/ 2107254 h 2237474"/>
              <a:gd name="connsiteX221" fmla="*/ 79717 w 12192000"/>
              <a:gd name="connsiteY221" fmla="*/ 2107046 h 2237474"/>
              <a:gd name="connsiteX222" fmla="*/ 72352 w 12192000"/>
              <a:gd name="connsiteY222" fmla="*/ 2107991 h 2237474"/>
              <a:gd name="connsiteX223" fmla="*/ 37645 w 12192000"/>
              <a:gd name="connsiteY223" fmla="*/ 2115401 h 2237474"/>
              <a:gd name="connsiteX224" fmla="*/ 4572 w 12192000"/>
              <a:gd name="connsiteY224" fmla="*/ 2111091 h 2237474"/>
              <a:gd name="connsiteX225" fmla="*/ 0 w 12192000"/>
              <a:gd name="connsiteY225" fmla="*/ 2110468 h 2237474"/>
              <a:gd name="connsiteX226" fmla="*/ 0 w 12192000"/>
              <a:gd name="connsiteY22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210972 w 12192000"/>
              <a:gd name="connsiteY77" fmla="*/ 1580856 h 2237474"/>
              <a:gd name="connsiteX78" fmla="*/ 7183121 w 12192000"/>
              <a:gd name="connsiteY78" fmla="*/ 1595162 h 2237474"/>
              <a:gd name="connsiteX79" fmla="*/ 7164601 w 12192000"/>
              <a:gd name="connsiteY79" fmla="*/ 1606490 h 2237474"/>
              <a:gd name="connsiteX80" fmla="*/ 7114651 w 12192000"/>
              <a:gd name="connsiteY80" fmla="*/ 1620959 h 2237474"/>
              <a:gd name="connsiteX81" fmla="*/ 7092727 w 12192000"/>
              <a:gd name="connsiteY81" fmla="*/ 1623628 h 2237474"/>
              <a:gd name="connsiteX82" fmla="*/ 7031309 w 12192000"/>
              <a:gd name="connsiteY82" fmla="*/ 1619451 h 2237474"/>
              <a:gd name="connsiteX83" fmla="*/ 6999084 w 12192000"/>
              <a:gd name="connsiteY83" fmla="*/ 1634317 h 2237474"/>
              <a:gd name="connsiteX84" fmla="*/ 6992107 w 12192000"/>
              <a:gd name="connsiteY84" fmla="*/ 1636860 h 2237474"/>
              <a:gd name="connsiteX85" fmla="*/ 6991765 w 12192000"/>
              <a:gd name="connsiteY85" fmla="*/ 1636725 h 2237474"/>
              <a:gd name="connsiteX86" fmla="*/ 6900177 w 12192000"/>
              <a:gd name="connsiteY86" fmla="*/ 1636016 h 2237474"/>
              <a:gd name="connsiteX87" fmla="*/ 6795372 w 12192000"/>
              <a:gd name="connsiteY87" fmla="*/ 1644845 h 2237474"/>
              <a:gd name="connsiteX88" fmla="*/ 6692251 w 12192000"/>
              <a:gd name="connsiteY88" fmla="*/ 1656357 h 2237474"/>
              <a:gd name="connsiteX89" fmla="*/ 6655235 w 12192000"/>
              <a:gd name="connsiteY89" fmla="*/ 1661869 h 2237474"/>
              <a:gd name="connsiteX90" fmla="*/ 6587857 w 12192000"/>
              <a:gd name="connsiteY90" fmla="*/ 1665769 h 2237474"/>
              <a:gd name="connsiteX91" fmla="*/ 6554894 w 12192000"/>
              <a:gd name="connsiteY91" fmla="*/ 1664428 h 2237474"/>
              <a:gd name="connsiteX92" fmla="*/ 6516595 w 12192000"/>
              <a:gd name="connsiteY92" fmla="*/ 1667475 h 2237474"/>
              <a:gd name="connsiteX93" fmla="*/ 6508541 w 12192000"/>
              <a:gd name="connsiteY93" fmla="*/ 1668757 h 2237474"/>
              <a:gd name="connsiteX94" fmla="*/ 6471012 w 12192000"/>
              <a:gd name="connsiteY94" fmla="*/ 1678604 h 2237474"/>
              <a:gd name="connsiteX95" fmla="*/ 6415265 w 12192000"/>
              <a:gd name="connsiteY95" fmla="*/ 1665317 h 2237474"/>
              <a:gd name="connsiteX96" fmla="*/ 6364035 w 12192000"/>
              <a:gd name="connsiteY96" fmla="*/ 1667683 h 2237474"/>
              <a:gd name="connsiteX97" fmla="*/ 6280959 w 12192000"/>
              <a:gd name="connsiteY97" fmla="*/ 1689329 h 2237474"/>
              <a:gd name="connsiteX98" fmla="*/ 6243319 w 12192000"/>
              <a:gd name="connsiteY98" fmla="*/ 1695560 h 2237474"/>
              <a:gd name="connsiteX99" fmla="*/ 6098321 w 12192000"/>
              <a:gd name="connsiteY99" fmla="*/ 1721646 h 2237474"/>
              <a:gd name="connsiteX100" fmla="*/ 5880652 w 12192000"/>
              <a:gd name="connsiteY100" fmla="*/ 1779643 h 2237474"/>
              <a:gd name="connsiteX101" fmla="*/ 5785959 w 12192000"/>
              <a:gd name="connsiteY101" fmla="*/ 1775307 h 2237474"/>
              <a:gd name="connsiteX102" fmla="*/ 5643534 w 12192000"/>
              <a:gd name="connsiteY102" fmla="*/ 1802919 h 2237474"/>
              <a:gd name="connsiteX103" fmla="*/ 5518799 w 12192000"/>
              <a:gd name="connsiteY103" fmla="*/ 1818312 h 2237474"/>
              <a:gd name="connsiteX104" fmla="*/ 5505014 w 12192000"/>
              <a:gd name="connsiteY104" fmla="*/ 1819259 h 2237474"/>
              <a:gd name="connsiteX105" fmla="*/ 5453307 w 12192000"/>
              <a:gd name="connsiteY105" fmla="*/ 1815450 h 2237474"/>
              <a:gd name="connsiteX106" fmla="*/ 5364192 w 12192000"/>
              <a:gd name="connsiteY106" fmla="*/ 1826074 h 2237474"/>
              <a:gd name="connsiteX107" fmla="*/ 5350380 w 12192000"/>
              <a:gd name="connsiteY107" fmla="*/ 1830891 h 2237474"/>
              <a:gd name="connsiteX108" fmla="*/ 5259633 w 12192000"/>
              <a:gd name="connsiteY108" fmla="*/ 1837160 h 2237474"/>
              <a:gd name="connsiteX109" fmla="*/ 5197513 w 12192000"/>
              <a:gd name="connsiteY109" fmla="*/ 1844718 h 2237474"/>
              <a:gd name="connsiteX110" fmla="*/ 5184170 w 12192000"/>
              <a:gd name="connsiteY110" fmla="*/ 1849402 h 2237474"/>
              <a:gd name="connsiteX111" fmla="*/ 5168852 w 12192000"/>
              <a:gd name="connsiteY111" fmla="*/ 1844846 h 2237474"/>
              <a:gd name="connsiteX112" fmla="*/ 5164370 w 12192000"/>
              <a:gd name="connsiteY112" fmla="*/ 1840597 h 2237474"/>
              <a:gd name="connsiteX113" fmla="*/ 5114927 w 12192000"/>
              <a:gd name="connsiteY113" fmla="*/ 1847827 h 2237474"/>
              <a:gd name="connsiteX114" fmla="*/ 5108970 w 12192000"/>
              <a:gd name="connsiteY114" fmla="*/ 1847935 h 2237474"/>
              <a:gd name="connsiteX115" fmla="*/ 5067961 w 12192000"/>
              <a:gd name="connsiteY115" fmla="*/ 1845917 h 2237474"/>
              <a:gd name="connsiteX116" fmla="*/ 5007075 w 12192000"/>
              <a:gd name="connsiteY116" fmla="*/ 1838626 h 2237474"/>
              <a:gd name="connsiteX117" fmla="*/ 4944087 w 12192000"/>
              <a:gd name="connsiteY117" fmla="*/ 1823332 h 2237474"/>
              <a:gd name="connsiteX118" fmla="*/ 4907662 w 12192000"/>
              <a:gd name="connsiteY118" fmla="*/ 1816900 h 2237474"/>
              <a:gd name="connsiteX119" fmla="*/ 4882386 w 12192000"/>
              <a:gd name="connsiteY119" fmla="*/ 1809844 h 2237474"/>
              <a:gd name="connsiteX120" fmla="*/ 4811440 w 12192000"/>
              <a:gd name="connsiteY120" fmla="*/ 1804655 h 2237474"/>
              <a:gd name="connsiteX121" fmla="*/ 4691075 w 12192000"/>
              <a:gd name="connsiteY121" fmla="*/ 1801389 h 2237474"/>
              <a:gd name="connsiteX122" fmla="*/ 4611738 w 12192000"/>
              <a:gd name="connsiteY122" fmla="*/ 1776964 h 2237474"/>
              <a:gd name="connsiteX123" fmla="*/ 4560070 w 12192000"/>
              <a:gd name="connsiteY123" fmla="*/ 1785640 h 2237474"/>
              <a:gd name="connsiteX124" fmla="*/ 4536503 w 12192000"/>
              <a:gd name="connsiteY124" fmla="*/ 1785334 h 2237474"/>
              <a:gd name="connsiteX125" fmla="*/ 4513724 w 12192000"/>
              <a:gd name="connsiteY125" fmla="*/ 1791996 h 2237474"/>
              <a:gd name="connsiteX126" fmla="*/ 4459810 w 12192000"/>
              <a:gd name="connsiteY126" fmla="*/ 1797886 h 2237474"/>
              <a:gd name="connsiteX127" fmla="*/ 4379064 w 12192000"/>
              <a:gd name="connsiteY127" fmla="*/ 1817177 h 2237474"/>
              <a:gd name="connsiteX128" fmla="*/ 4319209 w 12192000"/>
              <a:gd name="connsiteY128" fmla="*/ 1834833 h 2237474"/>
              <a:gd name="connsiteX129" fmla="*/ 4290981 w 12192000"/>
              <a:gd name="connsiteY129" fmla="*/ 1839677 h 2237474"/>
              <a:gd name="connsiteX130" fmla="*/ 4285792 w 12192000"/>
              <a:gd name="connsiteY130" fmla="*/ 1836231 h 2237474"/>
              <a:gd name="connsiteX131" fmla="*/ 4238372 w 12192000"/>
              <a:gd name="connsiteY131" fmla="*/ 1851480 h 2237474"/>
              <a:gd name="connsiteX132" fmla="*/ 4232517 w 12192000"/>
              <a:gd name="connsiteY132" fmla="*/ 1852567 h 2237474"/>
              <a:gd name="connsiteX133" fmla="*/ 4191732 w 12192000"/>
              <a:gd name="connsiteY133" fmla="*/ 1857328 h 2237474"/>
              <a:gd name="connsiteX134" fmla="*/ 4065532 w 12192000"/>
              <a:gd name="connsiteY134" fmla="*/ 1855477 h 2237474"/>
              <a:gd name="connsiteX135" fmla="*/ 4028460 w 12192000"/>
              <a:gd name="connsiteY135" fmla="*/ 1855137 h 2237474"/>
              <a:gd name="connsiteX136" fmla="*/ 4002267 w 12192000"/>
              <a:gd name="connsiteY136" fmla="*/ 1852352 h 2237474"/>
              <a:gd name="connsiteX137" fmla="*/ 3931396 w 12192000"/>
              <a:gd name="connsiteY137" fmla="*/ 1858915 h 2237474"/>
              <a:gd name="connsiteX138" fmla="*/ 3812162 w 12192000"/>
              <a:gd name="connsiteY138" fmla="*/ 1875501 h 2237474"/>
              <a:gd name="connsiteX139" fmla="*/ 3729530 w 12192000"/>
              <a:gd name="connsiteY139" fmla="*/ 1864513 h 2237474"/>
              <a:gd name="connsiteX140" fmla="*/ 3680177 w 12192000"/>
              <a:gd name="connsiteY140" fmla="*/ 1881552 h 2237474"/>
              <a:gd name="connsiteX141" fmla="*/ 3567259 w 12192000"/>
              <a:gd name="connsiteY141" fmla="*/ 1893482 h 2237474"/>
              <a:gd name="connsiteX142" fmla="*/ 3405770 w 12192000"/>
              <a:gd name="connsiteY142" fmla="*/ 1904591 h 2237474"/>
              <a:gd name="connsiteX143" fmla="*/ 3280097 w 12192000"/>
              <a:gd name="connsiteY143" fmla="*/ 1919610 h 2237474"/>
              <a:gd name="connsiteX144" fmla="*/ 3123424 w 12192000"/>
              <a:gd name="connsiteY144" fmla="*/ 1952930 h 2237474"/>
              <a:gd name="connsiteX145" fmla="*/ 3009910 w 12192000"/>
              <a:gd name="connsiteY145" fmla="*/ 1957866 h 2237474"/>
              <a:gd name="connsiteX146" fmla="*/ 2995934 w 12192000"/>
              <a:gd name="connsiteY146" fmla="*/ 1967085 h 2237474"/>
              <a:gd name="connsiteX147" fmla="*/ 2980071 w 12192000"/>
              <a:gd name="connsiteY147" fmla="*/ 1972988 h 2237474"/>
              <a:gd name="connsiteX148" fmla="*/ 2978094 w 12192000"/>
              <a:gd name="connsiteY148" fmla="*/ 1972369 h 2237474"/>
              <a:gd name="connsiteX149" fmla="*/ 2942858 w 12192000"/>
              <a:gd name="connsiteY149" fmla="*/ 1981367 h 2237474"/>
              <a:gd name="connsiteX150" fmla="*/ 2875436 w 12192000"/>
              <a:gd name="connsiteY150" fmla="*/ 1996977 h 2237474"/>
              <a:gd name="connsiteX151" fmla="*/ 2874892 w 12192000"/>
              <a:gd name="connsiteY151" fmla="*/ 1996085 h 2237474"/>
              <a:gd name="connsiteX152" fmla="*/ 2864145 w 12192000"/>
              <a:gd name="connsiteY152" fmla="*/ 1994061 h 2237474"/>
              <a:gd name="connsiteX153" fmla="*/ 2843662 w 12192000"/>
              <a:gd name="connsiteY153" fmla="*/ 1992498 h 2237474"/>
              <a:gd name="connsiteX154" fmla="*/ 2796128 w 12192000"/>
              <a:gd name="connsiteY154" fmla="*/ 1976403 h 2237474"/>
              <a:gd name="connsiteX155" fmla="*/ 2756784 w 12192000"/>
              <a:gd name="connsiteY155" fmla="*/ 1985116 h 2237474"/>
              <a:gd name="connsiteX156" fmla="*/ 2748833 w 12192000"/>
              <a:gd name="connsiteY156" fmla="*/ 1986323 h 2237474"/>
              <a:gd name="connsiteX157" fmla="*/ 2748661 w 12192000"/>
              <a:gd name="connsiteY157" fmla="*/ 1986122 h 2237474"/>
              <a:gd name="connsiteX158" fmla="*/ 2740251 w 12192000"/>
              <a:gd name="connsiteY158" fmla="*/ 1986946 h 2237474"/>
              <a:gd name="connsiteX159" fmla="*/ 2718916 w 12192000"/>
              <a:gd name="connsiteY159" fmla="*/ 1990867 h 2237474"/>
              <a:gd name="connsiteX160" fmla="*/ 2713522 w 12192000"/>
              <a:gd name="connsiteY160" fmla="*/ 1990173 h 2237474"/>
              <a:gd name="connsiteX161" fmla="*/ 2680597 w 12192000"/>
              <a:gd name="connsiteY161" fmla="*/ 1984996 h 2237474"/>
              <a:gd name="connsiteX162" fmla="*/ 2578178 w 12192000"/>
              <a:gd name="connsiteY162" fmla="*/ 1990531 h 2237474"/>
              <a:gd name="connsiteX163" fmla="*/ 2476147 w 12192000"/>
              <a:gd name="connsiteY163" fmla="*/ 1998305 h 2237474"/>
              <a:gd name="connsiteX164" fmla="*/ 2373568 w 12192000"/>
              <a:gd name="connsiteY164" fmla="*/ 2003219 h 2237474"/>
              <a:gd name="connsiteX165" fmla="*/ 2321399 w 12192000"/>
              <a:gd name="connsiteY165" fmla="*/ 1989467 h 2237474"/>
              <a:gd name="connsiteX166" fmla="*/ 2315525 w 12192000"/>
              <a:gd name="connsiteY166" fmla="*/ 1989708 h 2237474"/>
              <a:gd name="connsiteX167" fmla="*/ 2300792 w 12192000"/>
              <a:gd name="connsiteY167" fmla="*/ 1994290 h 2237474"/>
              <a:gd name="connsiteX168" fmla="*/ 2295469 w 12192000"/>
              <a:gd name="connsiteY168" fmla="*/ 1996659 h 2237474"/>
              <a:gd name="connsiteX169" fmla="*/ 2287219 w 12192000"/>
              <a:gd name="connsiteY169" fmla="*/ 1998750 h 2237474"/>
              <a:gd name="connsiteX170" fmla="*/ 2286948 w 12192000"/>
              <a:gd name="connsiteY170" fmla="*/ 1998596 h 2237474"/>
              <a:gd name="connsiteX171" fmla="*/ 2243069 w 12192000"/>
              <a:gd name="connsiteY171" fmla="*/ 2015111 h 2237474"/>
              <a:gd name="connsiteX172" fmla="*/ 2186609 w 12192000"/>
              <a:gd name="connsiteY172" fmla="*/ 2008263 h 2237474"/>
              <a:gd name="connsiteX173" fmla="*/ 2164831 w 12192000"/>
              <a:gd name="connsiteY173" fmla="*/ 2010143 h 2237474"/>
              <a:gd name="connsiteX174" fmla="*/ 2152836 w 12192000"/>
              <a:gd name="connsiteY174" fmla="*/ 2010048 h 2237474"/>
              <a:gd name="connsiteX175" fmla="*/ 2117102 w 12192000"/>
              <a:gd name="connsiteY175" fmla="*/ 2023004 h 2237474"/>
              <a:gd name="connsiteX176" fmla="*/ 2111935 w 12192000"/>
              <a:gd name="connsiteY176" fmla="*/ 2023163 h 2237474"/>
              <a:gd name="connsiteX177" fmla="*/ 2089991 w 12192000"/>
              <a:gd name="connsiteY177" fmla="*/ 2034193 h 2237474"/>
              <a:gd name="connsiteX178" fmla="*/ 2058061 w 12192000"/>
              <a:gd name="connsiteY178" fmla="*/ 2047942 h 2237474"/>
              <a:gd name="connsiteX179" fmla="*/ 2055737 w 12192000"/>
              <a:gd name="connsiteY179" fmla="*/ 2047704 h 2237474"/>
              <a:gd name="connsiteX180" fmla="*/ 2042244 w 12192000"/>
              <a:gd name="connsiteY180" fmla="*/ 2055560 h 2237474"/>
              <a:gd name="connsiteX181" fmla="*/ 1976224 w 12192000"/>
              <a:gd name="connsiteY181" fmla="*/ 2074257 h 2237474"/>
              <a:gd name="connsiteX182" fmla="*/ 1877728 w 12192000"/>
              <a:gd name="connsiteY182" fmla="*/ 2101004 h 2237474"/>
              <a:gd name="connsiteX183" fmla="*/ 1759056 w 12192000"/>
              <a:gd name="connsiteY183" fmla="*/ 2125608 h 2237474"/>
              <a:gd name="connsiteX184" fmla="*/ 1637948 w 12192000"/>
              <a:gd name="connsiteY184" fmla="*/ 2172597 h 2237474"/>
              <a:gd name="connsiteX185" fmla="*/ 1434549 w 12192000"/>
              <a:gd name="connsiteY185" fmla="*/ 2234522 h 2237474"/>
              <a:gd name="connsiteX186" fmla="*/ 1398481 w 12192000"/>
              <a:gd name="connsiteY186" fmla="*/ 2237074 h 2237474"/>
              <a:gd name="connsiteX187" fmla="*/ 1398407 w 12192000"/>
              <a:gd name="connsiteY187" fmla="*/ 2237095 h 2237474"/>
              <a:gd name="connsiteX188" fmla="*/ 1370962 w 12192000"/>
              <a:gd name="connsiteY188" fmla="*/ 2237474 h 2237474"/>
              <a:gd name="connsiteX189" fmla="*/ 1356367 w 12192000"/>
              <a:gd name="connsiteY189" fmla="*/ 2235089 h 2237474"/>
              <a:gd name="connsiteX190" fmla="*/ 1324828 w 12192000"/>
              <a:gd name="connsiteY190" fmla="*/ 2231968 h 2237474"/>
              <a:gd name="connsiteX191" fmla="*/ 1297744 w 12192000"/>
              <a:gd name="connsiteY191" fmla="*/ 2235849 h 2237474"/>
              <a:gd name="connsiteX192" fmla="*/ 1286236 w 12192000"/>
              <a:gd name="connsiteY192" fmla="*/ 2233135 h 2237474"/>
              <a:gd name="connsiteX193" fmla="*/ 1283504 w 12192000"/>
              <a:gd name="connsiteY193" fmla="*/ 2233797 h 2237474"/>
              <a:gd name="connsiteX194" fmla="*/ 1279765 w 12192000"/>
              <a:gd name="connsiteY194" fmla="*/ 2229639 h 2237474"/>
              <a:gd name="connsiteX195" fmla="*/ 1195347 w 12192000"/>
              <a:gd name="connsiteY195" fmla="*/ 2212354 h 2237474"/>
              <a:gd name="connsiteX196" fmla="*/ 970251 w 12192000"/>
              <a:gd name="connsiteY196" fmla="*/ 2221029 h 2237474"/>
              <a:gd name="connsiteX197" fmla="*/ 812914 w 12192000"/>
              <a:gd name="connsiteY197" fmla="*/ 2202752 h 2237474"/>
              <a:gd name="connsiteX198" fmla="*/ 800195 w 12192000"/>
              <a:gd name="connsiteY198" fmla="*/ 2209407 h 2237474"/>
              <a:gd name="connsiteX199" fmla="*/ 784978 w 12192000"/>
              <a:gd name="connsiteY199" fmla="*/ 2212360 h 2237474"/>
              <a:gd name="connsiteX200" fmla="*/ 681987 w 12192000"/>
              <a:gd name="connsiteY200" fmla="*/ 2216757 h 2237474"/>
              <a:gd name="connsiteX201" fmla="*/ 669923 w 12192000"/>
              <a:gd name="connsiteY201" fmla="*/ 2211682 h 2237474"/>
              <a:gd name="connsiteX202" fmla="*/ 648680 w 12192000"/>
              <a:gd name="connsiteY202" fmla="*/ 2206229 h 2237474"/>
              <a:gd name="connsiteX203" fmla="*/ 597225 w 12192000"/>
              <a:gd name="connsiteY203" fmla="*/ 2180999 h 2237474"/>
              <a:gd name="connsiteX204" fmla="*/ 558449 w 12192000"/>
              <a:gd name="connsiteY204" fmla="*/ 2182346 h 2237474"/>
              <a:gd name="connsiteX205" fmla="*/ 550517 w 12192000"/>
              <a:gd name="connsiteY205" fmla="*/ 2182060 h 2237474"/>
              <a:gd name="connsiteX206" fmla="*/ 550309 w 12192000"/>
              <a:gd name="connsiteY206" fmla="*/ 2181825 h 2237474"/>
              <a:gd name="connsiteX207" fmla="*/ 541836 w 12192000"/>
              <a:gd name="connsiteY207" fmla="*/ 2181063 h 2237474"/>
              <a:gd name="connsiteX208" fmla="*/ 536057 w 12192000"/>
              <a:gd name="connsiteY208" fmla="*/ 2181537 h 2237474"/>
              <a:gd name="connsiteX209" fmla="*/ 520671 w 12192000"/>
              <a:gd name="connsiteY209" fmla="*/ 2180980 h 2237474"/>
              <a:gd name="connsiteX210" fmla="*/ 515024 w 12192000"/>
              <a:gd name="connsiteY210" fmla="*/ 2179258 h 2237474"/>
              <a:gd name="connsiteX211" fmla="*/ 512278 w 12192000"/>
              <a:gd name="connsiteY211" fmla="*/ 2176369 h 2237474"/>
              <a:gd name="connsiteX212" fmla="*/ 480419 w 12192000"/>
              <a:gd name="connsiteY212" fmla="*/ 2167807 h 2237474"/>
              <a:gd name="connsiteX213" fmla="*/ 413835 w 12192000"/>
              <a:gd name="connsiteY213" fmla="*/ 2156783 h 2237474"/>
              <a:gd name="connsiteX214" fmla="*/ 376513 w 12192000"/>
              <a:gd name="connsiteY214" fmla="*/ 2154014 h 2237474"/>
              <a:gd name="connsiteX215" fmla="*/ 273386 w 12192000"/>
              <a:gd name="connsiteY215" fmla="*/ 2142551 h 2237474"/>
              <a:gd name="connsiteX216" fmla="*/ 169207 w 12192000"/>
              <a:gd name="connsiteY216" fmla="*/ 2128100 h 2237474"/>
              <a:gd name="connsiteX217" fmla="*/ 93149 w 12192000"/>
              <a:gd name="connsiteY217" fmla="*/ 2105324 h 2237474"/>
              <a:gd name="connsiteX218" fmla="*/ 88109 w 12192000"/>
              <a:gd name="connsiteY218" fmla="*/ 2106704 h 2237474"/>
              <a:gd name="connsiteX219" fmla="*/ 80022 w 12192000"/>
              <a:gd name="connsiteY219" fmla="*/ 2107254 h 2237474"/>
              <a:gd name="connsiteX220" fmla="*/ 79717 w 12192000"/>
              <a:gd name="connsiteY220" fmla="*/ 2107046 h 2237474"/>
              <a:gd name="connsiteX221" fmla="*/ 72352 w 12192000"/>
              <a:gd name="connsiteY221" fmla="*/ 2107991 h 2237474"/>
              <a:gd name="connsiteX222" fmla="*/ 37645 w 12192000"/>
              <a:gd name="connsiteY222" fmla="*/ 2115401 h 2237474"/>
              <a:gd name="connsiteX223" fmla="*/ 4572 w 12192000"/>
              <a:gd name="connsiteY223" fmla="*/ 2111091 h 2237474"/>
              <a:gd name="connsiteX224" fmla="*/ 0 w 12192000"/>
              <a:gd name="connsiteY224" fmla="*/ 2110468 h 2237474"/>
              <a:gd name="connsiteX225" fmla="*/ 0 w 12192000"/>
              <a:gd name="connsiteY22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64370 w 12192000"/>
              <a:gd name="connsiteY111" fmla="*/ 1840597 h 2237474"/>
              <a:gd name="connsiteX112" fmla="*/ 5114927 w 12192000"/>
              <a:gd name="connsiteY112" fmla="*/ 1847827 h 2237474"/>
              <a:gd name="connsiteX113" fmla="*/ 5108970 w 12192000"/>
              <a:gd name="connsiteY113" fmla="*/ 1847935 h 2237474"/>
              <a:gd name="connsiteX114" fmla="*/ 5067961 w 12192000"/>
              <a:gd name="connsiteY114" fmla="*/ 1845917 h 2237474"/>
              <a:gd name="connsiteX115" fmla="*/ 5007075 w 12192000"/>
              <a:gd name="connsiteY115" fmla="*/ 1838626 h 2237474"/>
              <a:gd name="connsiteX116" fmla="*/ 4944087 w 12192000"/>
              <a:gd name="connsiteY116" fmla="*/ 1823332 h 2237474"/>
              <a:gd name="connsiteX117" fmla="*/ 4907662 w 12192000"/>
              <a:gd name="connsiteY117" fmla="*/ 1816900 h 2237474"/>
              <a:gd name="connsiteX118" fmla="*/ 4882386 w 12192000"/>
              <a:gd name="connsiteY118" fmla="*/ 1809844 h 2237474"/>
              <a:gd name="connsiteX119" fmla="*/ 4811440 w 12192000"/>
              <a:gd name="connsiteY119" fmla="*/ 1804655 h 2237474"/>
              <a:gd name="connsiteX120" fmla="*/ 4691075 w 12192000"/>
              <a:gd name="connsiteY120" fmla="*/ 1801389 h 2237474"/>
              <a:gd name="connsiteX121" fmla="*/ 4611738 w 12192000"/>
              <a:gd name="connsiteY121" fmla="*/ 1776964 h 2237474"/>
              <a:gd name="connsiteX122" fmla="*/ 4560070 w 12192000"/>
              <a:gd name="connsiteY122" fmla="*/ 1785640 h 2237474"/>
              <a:gd name="connsiteX123" fmla="*/ 4536503 w 12192000"/>
              <a:gd name="connsiteY123" fmla="*/ 1785334 h 2237474"/>
              <a:gd name="connsiteX124" fmla="*/ 4513724 w 12192000"/>
              <a:gd name="connsiteY124" fmla="*/ 1791996 h 2237474"/>
              <a:gd name="connsiteX125" fmla="*/ 4459810 w 12192000"/>
              <a:gd name="connsiteY125" fmla="*/ 1797886 h 2237474"/>
              <a:gd name="connsiteX126" fmla="*/ 4379064 w 12192000"/>
              <a:gd name="connsiteY126" fmla="*/ 1817177 h 2237474"/>
              <a:gd name="connsiteX127" fmla="*/ 4319209 w 12192000"/>
              <a:gd name="connsiteY127" fmla="*/ 1834833 h 2237474"/>
              <a:gd name="connsiteX128" fmla="*/ 4290981 w 12192000"/>
              <a:gd name="connsiteY128" fmla="*/ 1839677 h 2237474"/>
              <a:gd name="connsiteX129" fmla="*/ 4285792 w 12192000"/>
              <a:gd name="connsiteY129" fmla="*/ 1836231 h 2237474"/>
              <a:gd name="connsiteX130" fmla="*/ 4238372 w 12192000"/>
              <a:gd name="connsiteY130" fmla="*/ 1851480 h 2237474"/>
              <a:gd name="connsiteX131" fmla="*/ 4232517 w 12192000"/>
              <a:gd name="connsiteY131" fmla="*/ 1852567 h 2237474"/>
              <a:gd name="connsiteX132" fmla="*/ 4191732 w 12192000"/>
              <a:gd name="connsiteY132" fmla="*/ 1857328 h 2237474"/>
              <a:gd name="connsiteX133" fmla="*/ 4065532 w 12192000"/>
              <a:gd name="connsiteY133" fmla="*/ 1855477 h 2237474"/>
              <a:gd name="connsiteX134" fmla="*/ 4028460 w 12192000"/>
              <a:gd name="connsiteY134" fmla="*/ 1855137 h 2237474"/>
              <a:gd name="connsiteX135" fmla="*/ 4002267 w 12192000"/>
              <a:gd name="connsiteY135" fmla="*/ 1852352 h 2237474"/>
              <a:gd name="connsiteX136" fmla="*/ 3931396 w 12192000"/>
              <a:gd name="connsiteY136" fmla="*/ 1858915 h 2237474"/>
              <a:gd name="connsiteX137" fmla="*/ 3812162 w 12192000"/>
              <a:gd name="connsiteY137" fmla="*/ 1875501 h 2237474"/>
              <a:gd name="connsiteX138" fmla="*/ 3729530 w 12192000"/>
              <a:gd name="connsiteY138" fmla="*/ 1864513 h 2237474"/>
              <a:gd name="connsiteX139" fmla="*/ 3680177 w 12192000"/>
              <a:gd name="connsiteY139" fmla="*/ 1881552 h 2237474"/>
              <a:gd name="connsiteX140" fmla="*/ 3567259 w 12192000"/>
              <a:gd name="connsiteY140" fmla="*/ 1893482 h 2237474"/>
              <a:gd name="connsiteX141" fmla="*/ 3405770 w 12192000"/>
              <a:gd name="connsiteY141" fmla="*/ 1904591 h 2237474"/>
              <a:gd name="connsiteX142" fmla="*/ 3280097 w 12192000"/>
              <a:gd name="connsiteY142" fmla="*/ 1919610 h 2237474"/>
              <a:gd name="connsiteX143" fmla="*/ 3123424 w 12192000"/>
              <a:gd name="connsiteY143" fmla="*/ 1952930 h 2237474"/>
              <a:gd name="connsiteX144" fmla="*/ 3009910 w 12192000"/>
              <a:gd name="connsiteY144" fmla="*/ 1957866 h 2237474"/>
              <a:gd name="connsiteX145" fmla="*/ 2995934 w 12192000"/>
              <a:gd name="connsiteY145" fmla="*/ 1967085 h 2237474"/>
              <a:gd name="connsiteX146" fmla="*/ 2980071 w 12192000"/>
              <a:gd name="connsiteY146" fmla="*/ 1972988 h 2237474"/>
              <a:gd name="connsiteX147" fmla="*/ 2978094 w 12192000"/>
              <a:gd name="connsiteY147" fmla="*/ 1972369 h 2237474"/>
              <a:gd name="connsiteX148" fmla="*/ 2942858 w 12192000"/>
              <a:gd name="connsiteY148" fmla="*/ 1981367 h 2237474"/>
              <a:gd name="connsiteX149" fmla="*/ 2875436 w 12192000"/>
              <a:gd name="connsiteY149" fmla="*/ 1996977 h 2237474"/>
              <a:gd name="connsiteX150" fmla="*/ 2874892 w 12192000"/>
              <a:gd name="connsiteY150" fmla="*/ 1996085 h 2237474"/>
              <a:gd name="connsiteX151" fmla="*/ 2864145 w 12192000"/>
              <a:gd name="connsiteY151" fmla="*/ 1994061 h 2237474"/>
              <a:gd name="connsiteX152" fmla="*/ 2843662 w 12192000"/>
              <a:gd name="connsiteY152" fmla="*/ 1992498 h 2237474"/>
              <a:gd name="connsiteX153" fmla="*/ 2796128 w 12192000"/>
              <a:gd name="connsiteY153" fmla="*/ 1976403 h 2237474"/>
              <a:gd name="connsiteX154" fmla="*/ 2756784 w 12192000"/>
              <a:gd name="connsiteY154" fmla="*/ 1985116 h 2237474"/>
              <a:gd name="connsiteX155" fmla="*/ 2748833 w 12192000"/>
              <a:gd name="connsiteY155" fmla="*/ 1986323 h 2237474"/>
              <a:gd name="connsiteX156" fmla="*/ 2748661 w 12192000"/>
              <a:gd name="connsiteY156" fmla="*/ 1986122 h 2237474"/>
              <a:gd name="connsiteX157" fmla="*/ 2740251 w 12192000"/>
              <a:gd name="connsiteY157" fmla="*/ 1986946 h 2237474"/>
              <a:gd name="connsiteX158" fmla="*/ 2718916 w 12192000"/>
              <a:gd name="connsiteY158" fmla="*/ 1990867 h 2237474"/>
              <a:gd name="connsiteX159" fmla="*/ 2713522 w 12192000"/>
              <a:gd name="connsiteY159" fmla="*/ 1990173 h 2237474"/>
              <a:gd name="connsiteX160" fmla="*/ 2680597 w 12192000"/>
              <a:gd name="connsiteY160" fmla="*/ 1984996 h 2237474"/>
              <a:gd name="connsiteX161" fmla="*/ 2578178 w 12192000"/>
              <a:gd name="connsiteY161" fmla="*/ 1990531 h 2237474"/>
              <a:gd name="connsiteX162" fmla="*/ 2476147 w 12192000"/>
              <a:gd name="connsiteY162" fmla="*/ 1998305 h 2237474"/>
              <a:gd name="connsiteX163" fmla="*/ 2373568 w 12192000"/>
              <a:gd name="connsiteY163" fmla="*/ 2003219 h 2237474"/>
              <a:gd name="connsiteX164" fmla="*/ 2321399 w 12192000"/>
              <a:gd name="connsiteY164" fmla="*/ 1989467 h 2237474"/>
              <a:gd name="connsiteX165" fmla="*/ 2315525 w 12192000"/>
              <a:gd name="connsiteY165" fmla="*/ 1989708 h 2237474"/>
              <a:gd name="connsiteX166" fmla="*/ 2300792 w 12192000"/>
              <a:gd name="connsiteY166" fmla="*/ 1994290 h 2237474"/>
              <a:gd name="connsiteX167" fmla="*/ 2295469 w 12192000"/>
              <a:gd name="connsiteY167" fmla="*/ 1996659 h 2237474"/>
              <a:gd name="connsiteX168" fmla="*/ 2287219 w 12192000"/>
              <a:gd name="connsiteY168" fmla="*/ 1998750 h 2237474"/>
              <a:gd name="connsiteX169" fmla="*/ 2286948 w 12192000"/>
              <a:gd name="connsiteY169" fmla="*/ 1998596 h 2237474"/>
              <a:gd name="connsiteX170" fmla="*/ 2243069 w 12192000"/>
              <a:gd name="connsiteY170" fmla="*/ 2015111 h 2237474"/>
              <a:gd name="connsiteX171" fmla="*/ 2186609 w 12192000"/>
              <a:gd name="connsiteY171" fmla="*/ 2008263 h 2237474"/>
              <a:gd name="connsiteX172" fmla="*/ 2164831 w 12192000"/>
              <a:gd name="connsiteY172" fmla="*/ 2010143 h 2237474"/>
              <a:gd name="connsiteX173" fmla="*/ 2152836 w 12192000"/>
              <a:gd name="connsiteY173" fmla="*/ 2010048 h 2237474"/>
              <a:gd name="connsiteX174" fmla="*/ 2117102 w 12192000"/>
              <a:gd name="connsiteY174" fmla="*/ 2023004 h 2237474"/>
              <a:gd name="connsiteX175" fmla="*/ 2111935 w 12192000"/>
              <a:gd name="connsiteY175" fmla="*/ 2023163 h 2237474"/>
              <a:gd name="connsiteX176" fmla="*/ 2089991 w 12192000"/>
              <a:gd name="connsiteY176" fmla="*/ 2034193 h 2237474"/>
              <a:gd name="connsiteX177" fmla="*/ 2058061 w 12192000"/>
              <a:gd name="connsiteY177" fmla="*/ 2047942 h 2237474"/>
              <a:gd name="connsiteX178" fmla="*/ 2055737 w 12192000"/>
              <a:gd name="connsiteY178" fmla="*/ 2047704 h 2237474"/>
              <a:gd name="connsiteX179" fmla="*/ 2042244 w 12192000"/>
              <a:gd name="connsiteY179" fmla="*/ 2055560 h 2237474"/>
              <a:gd name="connsiteX180" fmla="*/ 1976224 w 12192000"/>
              <a:gd name="connsiteY180" fmla="*/ 2074257 h 2237474"/>
              <a:gd name="connsiteX181" fmla="*/ 1877728 w 12192000"/>
              <a:gd name="connsiteY181" fmla="*/ 2101004 h 2237474"/>
              <a:gd name="connsiteX182" fmla="*/ 1759056 w 12192000"/>
              <a:gd name="connsiteY182" fmla="*/ 2125608 h 2237474"/>
              <a:gd name="connsiteX183" fmla="*/ 1637948 w 12192000"/>
              <a:gd name="connsiteY183" fmla="*/ 2172597 h 2237474"/>
              <a:gd name="connsiteX184" fmla="*/ 1434549 w 12192000"/>
              <a:gd name="connsiteY184" fmla="*/ 2234522 h 2237474"/>
              <a:gd name="connsiteX185" fmla="*/ 1398481 w 12192000"/>
              <a:gd name="connsiteY185" fmla="*/ 2237074 h 2237474"/>
              <a:gd name="connsiteX186" fmla="*/ 1398407 w 12192000"/>
              <a:gd name="connsiteY186" fmla="*/ 2237095 h 2237474"/>
              <a:gd name="connsiteX187" fmla="*/ 1370962 w 12192000"/>
              <a:gd name="connsiteY187" fmla="*/ 2237474 h 2237474"/>
              <a:gd name="connsiteX188" fmla="*/ 1356367 w 12192000"/>
              <a:gd name="connsiteY188" fmla="*/ 2235089 h 2237474"/>
              <a:gd name="connsiteX189" fmla="*/ 1324828 w 12192000"/>
              <a:gd name="connsiteY189" fmla="*/ 2231968 h 2237474"/>
              <a:gd name="connsiteX190" fmla="*/ 1297744 w 12192000"/>
              <a:gd name="connsiteY190" fmla="*/ 2235849 h 2237474"/>
              <a:gd name="connsiteX191" fmla="*/ 1286236 w 12192000"/>
              <a:gd name="connsiteY191" fmla="*/ 2233135 h 2237474"/>
              <a:gd name="connsiteX192" fmla="*/ 1283504 w 12192000"/>
              <a:gd name="connsiteY192" fmla="*/ 2233797 h 2237474"/>
              <a:gd name="connsiteX193" fmla="*/ 1279765 w 12192000"/>
              <a:gd name="connsiteY193" fmla="*/ 2229639 h 2237474"/>
              <a:gd name="connsiteX194" fmla="*/ 1195347 w 12192000"/>
              <a:gd name="connsiteY194" fmla="*/ 2212354 h 2237474"/>
              <a:gd name="connsiteX195" fmla="*/ 970251 w 12192000"/>
              <a:gd name="connsiteY195" fmla="*/ 2221029 h 2237474"/>
              <a:gd name="connsiteX196" fmla="*/ 812914 w 12192000"/>
              <a:gd name="connsiteY196" fmla="*/ 2202752 h 2237474"/>
              <a:gd name="connsiteX197" fmla="*/ 800195 w 12192000"/>
              <a:gd name="connsiteY197" fmla="*/ 2209407 h 2237474"/>
              <a:gd name="connsiteX198" fmla="*/ 784978 w 12192000"/>
              <a:gd name="connsiteY198" fmla="*/ 2212360 h 2237474"/>
              <a:gd name="connsiteX199" fmla="*/ 681987 w 12192000"/>
              <a:gd name="connsiteY199" fmla="*/ 2216757 h 2237474"/>
              <a:gd name="connsiteX200" fmla="*/ 669923 w 12192000"/>
              <a:gd name="connsiteY200" fmla="*/ 2211682 h 2237474"/>
              <a:gd name="connsiteX201" fmla="*/ 648680 w 12192000"/>
              <a:gd name="connsiteY201" fmla="*/ 2206229 h 2237474"/>
              <a:gd name="connsiteX202" fmla="*/ 597225 w 12192000"/>
              <a:gd name="connsiteY202" fmla="*/ 2180999 h 2237474"/>
              <a:gd name="connsiteX203" fmla="*/ 558449 w 12192000"/>
              <a:gd name="connsiteY203" fmla="*/ 2182346 h 2237474"/>
              <a:gd name="connsiteX204" fmla="*/ 550517 w 12192000"/>
              <a:gd name="connsiteY204" fmla="*/ 2182060 h 2237474"/>
              <a:gd name="connsiteX205" fmla="*/ 550309 w 12192000"/>
              <a:gd name="connsiteY205" fmla="*/ 2181825 h 2237474"/>
              <a:gd name="connsiteX206" fmla="*/ 541836 w 12192000"/>
              <a:gd name="connsiteY206" fmla="*/ 2181063 h 2237474"/>
              <a:gd name="connsiteX207" fmla="*/ 536057 w 12192000"/>
              <a:gd name="connsiteY207" fmla="*/ 2181537 h 2237474"/>
              <a:gd name="connsiteX208" fmla="*/ 520671 w 12192000"/>
              <a:gd name="connsiteY208" fmla="*/ 2180980 h 2237474"/>
              <a:gd name="connsiteX209" fmla="*/ 515024 w 12192000"/>
              <a:gd name="connsiteY209" fmla="*/ 2179258 h 2237474"/>
              <a:gd name="connsiteX210" fmla="*/ 512278 w 12192000"/>
              <a:gd name="connsiteY210" fmla="*/ 2176369 h 2237474"/>
              <a:gd name="connsiteX211" fmla="*/ 480419 w 12192000"/>
              <a:gd name="connsiteY211" fmla="*/ 2167807 h 2237474"/>
              <a:gd name="connsiteX212" fmla="*/ 413835 w 12192000"/>
              <a:gd name="connsiteY212" fmla="*/ 2156783 h 2237474"/>
              <a:gd name="connsiteX213" fmla="*/ 376513 w 12192000"/>
              <a:gd name="connsiteY213" fmla="*/ 2154014 h 2237474"/>
              <a:gd name="connsiteX214" fmla="*/ 273386 w 12192000"/>
              <a:gd name="connsiteY214" fmla="*/ 2142551 h 2237474"/>
              <a:gd name="connsiteX215" fmla="*/ 169207 w 12192000"/>
              <a:gd name="connsiteY215" fmla="*/ 2128100 h 2237474"/>
              <a:gd name="connsiteX216" fmla="*/ 93149 w 12192000"/>
              <a:gd name="connsiteY216" fmla="*/ 2105324 h 2237474"/>
              <a:gd name="connsiteX217" fmla="*/ 88109 w 12192000"/>
              <a:gd name="connsiteY217" fmla="*/ 2106704 h 2237474"/>
              <a:gd name="connsiteX218" fmla="*/ 80022 w 12192000"/>
              <a:gd name="connsiteY218" fmla="*/ 2107254 h 2237474"/>
              <a:gd name="connsiteX219" fmla="*/ 79717 w 12192000"/>
              <a:gd name="connsiteY219" fmla="*/ 2107046 h 2237474"/>
              <a:gd name="connsiteX220" fmla="*/ 72352 w 12192000"/>
              <a:gd name="connsiteY220" fmla="*/ 2107991 h 2237474"/>
              <a:gd name="connsiteX221" fmla="*/ 37645 w 12192000"/>
              <a:gd name="connsiteY221" fmla="*/ 2115401 h 2237474"/>
              <a:gd name="connsiteX222" fmla="*/ 4572 w 12192000"/>
              <a:gd name="connsiteY222" fmla="*/ 2111091 h 2237474"/>
              <a:gd name="connsiteX223" fmla="*/ 0 w 12192000"/>
              <a:gd name="connsiteY223" fmla="*/ 2110468 h 2237474"/>
              <a:gd name="connsiteX224" fmla="*/ 0 w 12192000"/>
              <a:gd name="connsiteY22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84170 w 12192000"/>
              <a:gd name="connsiteY109" fmla="*/ 1849402 h 2237474"/>
              <a:gd name="connsiteX110" fmla="*/ 5168852 w 12192000"/>
              <a:gd name="connsiteY110" fmla="*/ 1844846 h 2237474"/>
              <a:gd name="connsiteX111" fmla="*/ 5114927 w 12192000"/>
              <a:gd name="connsiteY111" fmla="*/ 1847827 h 2237474"/>
              <a:gd name="connsiteX112" fmla="*/ 5108970 w 12192000"/>
              <a:gd name="connsiteY112" fmla="*/ 1847935 h 2237474"/>
              <a:gd name="connsiteX113" fmla="*/ 5067961 w 12192000"/>
              <a:gd name="connsiteY113" fmla="*/ 1845917 h 2237474"/>
              <a:gd name="connsiteX114" fmla="*/ 5007075 w 12192000"/>
              <a:gd name="connsiteY114" fmla="*/ 1838626 h 2237474"/>
              <a:gd name="connsiteX115" fmla="*/ 4944087 w 12192000"/>
              <a:gd name="connsiteY115" fmla="*/ 1823332 h 2237474"/>
              <a:gd name="connsiteX116" fmla="*/ 4907662 w 12192000"/>
              <a:gd name="connsiteY116" fmla="*/ 1816900 h 2237474"/>
              <a:gd name="connsiteX117" fmla="*/ 4882386 w 12192000"/>
              <a:gd name="connsiteY117" fmla="*/ 1809844 h 2237474"/>
              <a:gd name="connsiteX118" fmla="*/ 4811440 w 12192000"/>
              <a:gd name="connsiteY118" fmla="*/ 1804655 h 2237474"/>
              <a:gd name="connsiteX119" fmla="*/ 4691075 w 12192000"/>
              <a:gd name="connsiteY119" fmla="*/ 1801389 h 2237474"/>
              <a:gd name="connsiteX120" fmla="*/ 4611738 w 12192000"/>
              <a:gd name="connsiteY120" fmla="*/ 1776964 h 2237474"/>
              <a:gd name="connsiteX121" fmla="*/ 4560070 w 12192000"/>
              <a:gd name="connsiteY121" fmla="*/ 1785640 h 2237474"/>
              <a:gd name="connsiteX122" fmla="*/ 4536503 w 12192000"/>
              <a:gd name="connsiteY122" fmla="*/ 1785334 h 2237474"/>
              <a:gd name="connsiteX123" fmla="*/ 4513724 w 12192000"/>
              <a:gd name="connsiteY123" fmla="*/ 1791996 h 2237474"/>
              <a:gd name="connsiteX124" fmla="*/ 4459810 w 12192000"/>
              <a:gd name="connsiteY124" fmla="*/ 1797886 h 2237474"/>
              <a:gd name="connsiteX125" fmla="*/ 4379064 w 12192000"/>
              <a:gd name="connsiteY125" fmla="*/ 1817177 h 2237474"/>
              <a:gd name="connsiteX126" fmla="*/ 4319209 w 12192000"/>
              <a:gd name="connsiteY126" fmla="*/ 1834833 h 2237474"/>
              <a:gd name="connsiteX127" fmla="*/ 4290981 w 12192000"/>
              <a:gd name="connsiteY127" fmla="*/ 1839677 h 2237474"/>
              <a:gd name="connsiteX128" fmla="*/ 4285792 w 12192000"/>
              <a:gd name="connsiteY128" fmla="*/ 1836231 h 2237474"/>
              <a:gd name="connsiteX129" fmla="*/ 4238372 w 12192000"/>
              <a:gd name="connsiteY129" fmla="*/ 1851480 h 2237474"/>
              <a:gd name="connsiteX130" fmla="*/ 4232517 w 12192000"/>
              <a:gd name="connsiteY130" fmla="*/ 1852567 h 2237474"/>
              <a:gd name="connsiteX131" fmla="*/ 4191732 w 12192000"/>
              <a:gd name="connsiteY131" fmla="*/ 1857328 h 2237474"/>
              <a:gd name="connsiteX132" fmla="*/ 4065532 w 12192000"/>
              <a:gd name="connsiteY132" fmla="*/ 1855477 h 2237474"/>
              <a:gd name="connsiteX133" fmla="*/ 4028460 w 12192000"/>
              <a:gd name="connsiteY133" fmla="*/ 1855137 h 2237474"/>
              <a:gd name="connsiteX134" fmla="*/ 4002267 w 12192000"/>
              <a:gd name="connsiteY134" fmla="*/ 1852352 h 2237474"/>
              <a:gd name="connsiteX135" fmla="*/ 3931396 w 12192000"/>
              <a:gd name="connsiteY135" fmla="*/ 1858915 h 2237474"/>
              <a:gd name="connsiteX136" fmla="*/ 3812162 w 12192000"/>
              <a:gd name="connsiteY136" fmla="*/ 1875501 h 2237474"/>
              <a:gd name="connsiteX137" fmla="*/ 3729530 w 12192000"/>
              <a:gd name="connsiteY137" fmla="*/ 1864513 h 2237474"/>
              <a:gd name="connsiteX138" fmla="*/ 3680177 w 12192000"/>
              <a:gd name="connsiteY138" fmla="*/ 1881552 h 2237474"/>
              <a:gd name="connsiteX139" fmla="*/ 3567259 w 12192000"/>
              <a:gd name="connsiteY139" fmla="*/ 1893482 h 2237474"/>
              <a:gd name="connsiteX140" fmla="*/ 3405770 w 12192000"/>
              <a:gd name="connsiteY140" fmla="*/ 1904591 h 2237474"/>
              <a:gd name="connsiteX141" fmla="*/ 3280097 w 12192000"/>
              <a:gd name="connsiteY141" fmla="*/ 1919610 h 2237474"/>
              <a:gd name="connsiteX142" fmla="*/ 3123424 w 12192000"/>
              <a:gd name="connsiteY142" fmla="*/ 1952930 h 2237474"/>
              <a:gd name="connsiteX143" fmla="*/ 3009910 w 12192000"/>
              <a:gd name="connsiteY143" fmla="*/ 1957866 h 2237474"/>
              <a:gd name="connsiteX144" fmla="*/ 2995934 w 12192000"/>
              <a:gd name="connsiteY144" fmla="*/ 1967085 h 2237474"/>
              <a:gd name="connsiteX145" fmla="*/ 2980071 w 12192000"/>
              <a:gd name="connsiteY145" fmla="*/ 1972988 h 2237474"/>
              <a:gd name="connsiteX146" fmla="*/ 2978094 w 12192000"/>
              <a:gd name="connsiteY146" fmla="*/ 1972369 h 2237474"/>
              <a:gd name="connsiteX147" fmla="*/ 2942858 w 12192000"/>
              <a:gd name="connsiteY147" fmla="*/ 1981367 h 2237474"/>
              <a:gd name="connsiteX148" fmla="*/ 2875436 w 12192000"/>
              <a:gd name="connsiteY148" fmla="*/ 1996977 h 2237474"/>
              <a:gd name="connsiteX149" fmla="*/ 2874892 w 12192000"/>
              <a:gd name="connsiteY149" fmla="*/ 1996085 h 2237474"/>
              <a:gd name="connsiteX150" fmla="*/ 2864145 w 12192000"/>
              <a:gd name="connsiteY150" fmla="*/ 1994061 h 2237474"/>
              <a:gd name="connsiteX151" fmla="*/ 2843662 w 12192000"/>
              <a:gd name="connsiteY151" fmla="*/ 1992498 h 2237474"/>
              <a:gd name="connsiteX152" fmla="*/ 2796128 w 12192000"/>
              <a:gd name="connsiteY152" fmla="*/ 1976403 h 2237474"/>
              <a:gd name="connsiteX153" fmla="*/ 2756784 w 12192000"/>
              <a:gd name="connsiteY153" fmla="*/ 1985116 h 2237474"/>
              <a:gd name="connsiteX154" fmla="*/ 2748833 w 12192000"/>
              <a:gd name="connsiteY154" fmla="*/ 1986323 h 2237474"/>
              <a:gd name="connsiteX155" fmla="*/ 2748661 w 12192000"/>
              <a:gd name="connsiteY155" fmla="*/ 1986122 h 2237474"/>
              <a:gd name="connsiteX156" fmla="*/ 2740251 w 12192000"/>
              <a:gd name="connsiteY156" fmla="*/ 1986946 h 2237474"/>
              <a:gd name="connsiteX157" fmla="*/ 2718916 w 12192000"/>
              <a:gd name="connsiteY157" fmla="*/ 1990867 h 2237474"/>
              <a:gd name="connsiteX158" fmla="*/ 2713522 w 12192000"/>
              <a:gd name="connsiteY158" fmla="*/ 1990173 h 2237474"/>
              <a:gd name="connsiteX159" fmla="*/ 2680597 w 12192000"/>
              <a:gd name="connsiteY159" fmla="*/ 1984996 h 2237474"/>
              <a:gd name="connsiteX160" fmla="*/ 2578178 w 12192000"/>
              <a:gd name="connsiteY160" fmla="*/ 1990531 h 2237474"/>
              <a:gd name="connsiteX161" fmla="*/ 2476147 w 12192000"/>
              <a:gd name="connsiteY161" fmla="*/ 1998305 h 2237474"/>
              <a:gd name="connsiteX162" fmla="*/ 2373568 w 12192000"/>
              <a:gd name="connsiteY162" fmla="*/ 2003219 h 2237474"/>
              <a:gd name="connsiteX163" fmla="*/ 2321399 w 12192000"/>
              <a:gd name="connsiteY163" fmla="*/ 1989467 h 2237474"/>
              <a:gd name="connsiteX164" fmla="*/ 2315525 w 12192000"/>
              <a:gd name="connsiteY164" fmla="*/ 1989708 h 2237474"/>
              <a:gd name="connsiteX165" fmla="*/ 2300792 w 12192000"/>
              <a:gd name="connsiteY165" fmla="*/ 1994290 h 2237474"/>
              <a:gd name="connsiteX166" fmla="*/ 2295469 w 12192000"/>
              <a:gd name="connsiteY166" fmla="*/ 1996659 h 2237474"/>
              <a:gd name="connsiteX167" fmla="*/ 2287219 w 12192000"/>
              <a:gd name="connsiteY167" fmla="*/ 1998750 h 2237474"/>
              <a:gd name="connsiteX168" fmla="*/ 2286948 w 12192000"/>
              <a:gd name="connsiteY168" fmla="*/ 1998596 h 2237474"/>
              <a:gd name="connsiteX169" fmla="*/ 2243069 w 12192000"/>
              <a:gd name="connsiteY169" fmla="*/ 2015111 h 2237474"/>
              <a:gd name="connsiteX170" fmla="*/ 2186609 w 12192000"/>
              <a:gd name="connsiteY170" fmla="*/ 2008263 h 2237474"/>
              <a:gd name="connsiteX171" fmla="*/ 2164831 w 12192000"/>
              <a:gd name="connsiteY171" fmla="*/ 2010143 h 2237474"/>
              <a:gd name="connsiteX172" fmla="*/ 2152836 w 12192000"/>
              <a:gd name="connsiteY172" fmla="*/ 2010048 h 2237474"/>
              <a:gd name="connsiteX173" fmla="*/ 2117102 w 12192000"/>
              <a:gd name="connsiteY173" fmla="*/ 2023004 h 2237474"/>
              <a:gd name="connsiteX174" fmla="*/ 2111935 w 12192000"/>
              <a:gd name="connsiteY174" fmla="*/ 2023163 h 2237474"/>
              <a:gd name="connsiteX175" fmla="*/ 2089991 w 12192000"/>
              <a:gd name="connsiteY175" fmla="*/ 2034193 h 2237474"/>
              <a:gd name="connsiteX176" fmla="*/ 2058061 w 12192000"/>
              <a:gd name="connsiteY176" fmla="*/ 2047942 h 2237474"/>
              <a:gd name="connsiteX177" fmla="*/ 2055737 w 12192000"/>
              <a:gd name="connsiteY177" fmla="*/ 2047704 h 2237474"/>
              <a:gd name="connsiteX178" fmla="*/ 2042244 w 12192000"/>
              <a:gd name="connsiteY178" fmla="*/ 2055560 h 2237474"/>
              <a:gd name="connsiteX179" fmla="*/ 1976224 w 12192000"/>
              <a:gd name="connsiteY179" fmla="*/ 2074257 h 2237474"/>
              <a:gd name="connsiteX180" fmla="*/ 1877728 w 12192000"/>
              <a:gd name="connsiteY180" fmla="*/ 2101004 h 2237474"/>
              <a:gd name="connsiteX181" fmla="*/ 1759056 w 12192000"/>
              <a:gd name="connsiteY181" fmla="*/ 2125608 h 2237474"/>
              <a:gd name="connsiteX182" fmla="*/ 1637948 w 12192000"/>
              <a:gd name="connsiteY182" fmla="*/ 2172597 h 2237474"/>
              <a:gd name="connsiteX183" fmla="*/ 1434549 w 12192000"/>
              <a:gd name="connsiteY183" fmla="*/ 2234522 h 2237474"/>
              <a:gd name="connsiteX184" fmla="*/ 1398481 w 12192000"/>
              <a:gd name="connsiteY184" fmla="*/ 2237074 h 2237474"/>
              <a:gd name="connsiteX185" fmla="*/ 1398407 w 12192000"/>
              <a:gd name="connsiteY185" fmla="*/ 2237095 h 2237474"/>
              <a:gd name="connsiteX186" fmla="*/ 1370962 w 12192000"/>
              <a:gd name="connsiteY186" fmla="*/ 2237474 h 2237474"/>
              <a:gd name="connsiteX187" fmla="*/ 1356367 w 12192000"/>
              <a:gd name="connsiteY187" fmla="*/ 2235089 h 2237474"/>
              <a:gd name="connsiteX188" fmla="*/ 1324828 w 12192000"/>
              <a:gd name="connsiteY188" fmla="*/ 2231968 h 2237474"/>
              <a:gd name="connsiteX189" fmla="*/ 1297744 w 12192000"/>
              <a:gd name="connsiteY189" fmla="*/ 2235849 h 2237474"/>
              <a:gd name="connsiteX190" fmla="*/ 1286236 w 12192000"/>
              <a:gd name="connsiteY190" fmla="*/ 2233135 h 2237474"/>
              <a:gd name="connsiteX191" fmla="*/ 1283504 w 12192000"/>
              <a:gd name="connsiteY191" fmla="*/ 2233797 h 2237474"/>
              <a:gd name="connsiteX192" fmla="*/ 1279765 w 12192000"/>
              <a:gd name="connsiteY192" fmla="*/ 2229639 h 2237474"/>
              <a:gd name="connsiteX193" fmla="*/ 1195347 w 12192000"/>
              <a:gd name="connsiteY193" fmla="*/ 2212354 h 2237474"/>
              <a:gd name="connsiteX194" fmla="*/ 970251 w 12192000"/>
              <a:gd name="connsiteY194" fmla="*/ 2221029 h 2237474"/>
              <a:gd name="connsiteX195" fmla="*/ 812914 w 12192000"/>
              <a:gd name="connsiteY195" fmla="*/ 2202752 h 2237474"/>
              <a:gd name="connsiteX196" fmla="*/ 800195 w 12192000"/>
              <a:gd name="connsiteY196" fmla="*/ 2209407 h 2237474"/>
              <a:gd name="connsiteX197" fmla="*/ 784978 w 12192000"/>
              <a:gd name="connsiteY197" fmla="*/ 2212360 h 2237474"/>
              <a:gd name="connsiteX198" fmla="*/ 681987 w 12192000"/>
              <a:gd name="connsiteY198" fmla="*/ 2216757 h 2237474"/>
              <a:gd name="connsiteX199" fmla="*/ 669923 w 12192000"/>
              <a:gd name="connsiteY199" fmla="*/ 2211682 h 2237474"/>
              <a:gd name="connsiteX200" fmla="*/ 648680 w 12192000"/>
              <a:gd name="connsiteY200" fmla="*/ 2206229 h 2237474"/>
              <a:gd name="connsiteX201" fmla="*/ 597225 w 12192000"/>
              <a:gd name="connsiteY201" fmla="*/ 2180999 h 2237474"/>
              <a:gd name="connsiteX202" fmla="*/ 558449 w 12192000"/>
              <a:gd name="connsiteY202" fmla="*/ 2182346 h 2237474"/>
              <a:gd name="connsiteX203" fmla="*/ 550517 w 12192000"/>
              <a:gd name="connsiteY203" fmla="*/ 2182060 h 2237474"/>
              <a:gd name="connsiteX204" fmla="*/ 550309 w 12192000"/>
              <a:gd name="connsiteY204" fmla="*/ 2181825 h 2237474"/>
              <a:gd name="connsiteX205" fmla="*/ 541836 w 12192000"/>
              <a:gd name="connsiteY205" fmla="*/ 2181063 h 2237474"/>
              <a:gd name="connsiteX206" fmla="*/ 536057 w 12192000"/>
              <a:gd name="connsiteY206" fmla="*/ 2181537 h 2237474"/>
              <a:gd name="connsiteX207" fmla="*/ 520671 w 12192000"/>
              <a:gd name="connsiteY207" fmla="*/ 2180980 h 2237474"/>
              <a:gd name="connsiteX208" fmla="*/ 515024 w 12192000"/>
              <a:gd name="connsiteY208" fmla="*/ 2179258 h 2237474"/>
              <a:gd name="connsiteX209" fmla="*/ 512278 w 12192000"/>
              <a:gd name="connsiteY209" fmla="*/ 2176369 h 2237474"/>
              <a:gd name="connsiteX210" fmla="*/ 480419 w 12192000"/>
              <a:gd name="connsiteY210" fmla="*/ 2167807 h 2237474"/>
              <a:gd name="connsiteX211" fmla="*/ 413835 w 12192000"/>
              <a:gd name="connsiteY211" fmla="*/ 2156783 h 2237474"/>
              <a:gd name="connsiteX212" fmla="*/ 376513 w 12192000"/>
              <a:gd name="connsiteY212" fmla="*/ 2154014 h 2237474"/>
              <a:gd name="connsiteX213" fmla="*/ 273386 w 12192000"/>
              <a:gd name="connsiteY213" fmla="*/ 2142551 h 2237474"/>
              <a:gd name="connsiteX214" fmla="*/ 169207 w 12192000"/>
              <a:gd name="connsiteY214" fmla="*/ 2128100 h 2237474"/>
              <a:gd name="connsiteX215" fmla="*/ 93149 w 12192000"/>
              <a:gd name="connsiteY215" fmla="*/ 2105324 h 2237474"/>
              <a:gd name="connsiteX216" fmla="*/ 88109 w 12192000"/>
              <a:gd name="connsiteY216" fmla="*/ 2106704 h 2237474"/>
              <a:gd name="connsiteX217" fmla="*/ 80022 w 12192000"/>
              <a:gd name="connsiteY217" fmla="*/ 2107254 h 2237474"/>
              <a:gd name="connsiteX218" fmla="*/ 79717 w 12192000"/>
              <a:gd name="connsiteY218" fmla="*/ 2107046 h 2237474"/>
              <a:gd name="connsiteX219" fmla="*/ 72352 w 12192000"/>
              <a:gd name="connsiteY219" fmla="*/ 2107991 h 2237474"/>
              <a:gd name="connsiteX220" fmla="*/ 37645 w 12192000"/>
              <a:gd name="connsiteY220" fmla="*/ 2115401 h 2237474"/>
              <a:gd name="connsiteX221" fmla="*/ 4572 w 12192000"/>
              <a:gd name="connsiteY221" fmla="*/ 2111091 h 2237474"/>
              <a:gd name="connsiteX222" fmla="*/ 0 w 12192000"/>
              <a:gd name="connsiteY222" fmla="*/ 2110468 h 2237474"/>
              <a:gd name="connsiteX223" fmla="*/ 0 w 12192000"/>
              <a:gd name="connsiteY22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98322 w 12192000"/>
              <a:gd name="connsiteY67" fmla="*/ 1345689 h 2237474"/>
              <a:gd name="connsiteX68" fmla="*/ 7875879 w 12192000"/>
              <a:gd name="connsiteY68" fmla="*/ 1345646 h 2237474"/>
              <a:gd name="connsiteX69" fmla="*/ 7840612 w 12192000"/>
              <a:gd name="connsiteY69" fmla="*/ 1369373 h 2237474"/>
              <a:gd name="connsiteX70" fmla="*/ 7786819 w 12192000"/>
              <a:gd name="connsiteY70" fmla="*/ 1378970 h 2237474"/>
              <a:gd name="connsiteX71" fmla="*/ 7548172 w 12192000"/>
              <a:gd name="connsiteY71" fmla="*/ 1417460 h 2237474"/>
              <a:gd name="connsiteX72" fmla="*/ 7483437 w 12192000"/>
              <a:gd name="connsiteY72" fmla="*/ 1478152 h 2237474"/>
              <a:gd name="connsiteX73" fmla="*/ 7377870 w 12192000"/>
              <a:gd name="connsiteY73" fmla="*/ 1523319 h 2237474"/>
              <a:gd name="connsiteX74" fmla="*/ 7230737 w 12192000"/>
              <a:gd name="connsiteY74" fmla="*/ 1562633 h 2237474"/>
              <a:gd name="connsiteX75" fmla="*/ 7224458 w 12192000"/>
              <a:gd name="connsiteY75" fmla="*/ 1573008 h 2237474"/>
              <a:gd name="connsiteX76" fmla="*/ 7213486 w 12192000"/>
              <a:gd name="connsiteY76" fmla="*/ 1580987 h 2237474"/>
              <a:gd name="connsiteX77" fmla="*/ 7183121 w 12192000"/>
              <a:gd name="connsiteY77" fmla="*/ 1595162 h 2237474"/>
              <a:gd name="connsiteX78" fmla="*/ 7164601 w 12192000"/>
              <a:gd name="connsiteY78" fmla="*/ 1606490 h 2237474"/>
              <a:gd name="connsiteX79" fmla="*/ 7114651 w 12192000"/>
              <a:gd name="connsiteY79" fmla="*/ 1620959 h 2237474"/>
              <a:gd name="connsiteX80" fmla="*/ 7092727 w 12192000"/>
              <a:gd name="connsiteY80" fmla="*/ 1623628 h 2237474"/>
              <a:gd name="connsiteX81" fmla="*/ 7031309 w 12192000"/>
              <a:gd name="connsiteY81" fmla="*/ 1619451 h 2237474"/>
              <a:gd name="connsiteX82" fmla="*/ 6999084 w 12192000"/>
              <a:gd name="connsiteY82" fmla="*/ 1634317 h 2237474"/>
              <a:gd name="connsiteX83" fmla="*/ 6992107 w 12192000"/>
              <a:gd name="connsiteY83" fmla="*/ 1636860 h 2237474"/>
              <a:gd name="connsiteX84" fmla="*/ 6991765 w 12192000"/>
              <a:gd name="connsiteY84" fmla="*/ 1636725 h 2237474"/>
              <a:gd name="connsiteX85" fmla="*/ 6900177 w 12192000"/>
              <a:gd name="connsiteY85" fmla="*/ 1636016 h 2237474"/>
              <a:gd name="connsiteX86" fmla="*/ 6795372 w 12192000"/>
              <a:gd name="connsiteY86" fmla="*/ 1644845 h 2237474"/>
              <a:gd name="connsiteX87" fmla="*/ 6692251 w 12192000"/>
              <a:gd name="connsiteY87" fmla="*/ 1656357 h 2237474"/>
              <a:gd name="connsiteX88" fmla="*/ 6655235 w 12192000"/>
              <a:gd name="connsiteY88" fmla="*/ 1661869 h 2237474"/>
              <a:gd name="connsiteX89" fmla="*/ 6587857 w 12192000"/>
              <a:gd name="connsiteY89" fmla="*/ 1665769 h 2237474"/>
              <a:gd name="connsiteX90" fmla="*/ 6554894 w 12192000"/>
              <a:gd name="connsiteY90" fmla="*/ 1664428 h 2237474"/>
              <a:gd name="connsiteX91" fmla="*/ 6516595 w 12192000"/>
              <a:gd name="connsiteY91" fmla="*/ 1667475 h 2237474"/>
              <a:gd name="connsiteX92" fmla="*/ 6508541 w 12192000"/>
              <a:gd name="connsiteY92" fmla="*/ 1668757 h 2237474"/>
              <a:gd name="connsiteX93" fmla="*/ 6471012 w 12192000"/>
              <a:gd name="connsiteY93" fmla="*/ 1678604 h 2237474"/>
              <a:gd name="connsiteX94" fmla="*/ 6415265 w 12192000"/>
              <a:gd name="connsiteY94" fmla="*/ 1665317 h 2237474"/>
              <a:gd name="connsiteX95" fmla="*/ 6364035 w 12192000"/>
              <a:gd name="connsiteY95" fmla="*/ 1667683 h 2237474"/>
              <a:gd name="connsiteX96" fmla="*/ 6280959 w 12192000"/>
              <a:gd name="connsiteY96" fmla="*/ 1689329 h 2237474"/>
              <a:gd name="connsiteX97" fmla="*/ 6243319 w 12192000"/>
              <a:gd name="connsiteY97" fmla="*/ 1695560 h 2237474"/>
              <a:gd name="connsiteX98" fmla="*/ 6098321 w 12192000"/>
              <a:gd name="connsiteY98" fmla="*/ 1721646 h 2237474"/>
              <a:gd name="connsiteX99" fmla="*/ 5880652 w 12192000"/>
              <a:gd name="connsiteY99" fmla="*/ 1779643 h 2237474"/>
              <a:gd name="connsiteX100" fmla="*/ 5785959 w 12192000"/>
              <a:gd name="connsiteY100" fmla="*/ 1775307 h 2237474"/>
              <a:gd name="connsiteX101" fmla="*/ 5643534 w 12192000"/>
              <a:gd name="connsiteY101" fmla="*/ 1802919 h 2237474"/>
              <a:gd name="connsiteX102" fmla="*/ 5518799 w 12192000"/>
              <a:gd name="connsiteY102" fmla="*/ 1818312 h 2237474"/>
              <a:gd name="connsiteX103" fmla="*/ 5505014 w 12192000"/>
              <a:gd name="connsiteY103" fmla="*/ 1819259 h 2237474"/>
              <a:gd name="connsiteX104" fmla="*/ 5453307 w 12192000"/>
              <a:gd name="connsiteY104" fmla="*/ 1815450 h 2237474"/>
              <a:gd name="connsiteX105" fmla="*/ 5364192 w 12192000"/>
              <a:gd name="connsiteY105" fmla="*/ 1826074 h 2237474"/>
              <a:gd name="connsiteX106" fmla="*/ 5350380 w 12192000"/>
              <a:gd name="connsiteY106" fmla="*/ 1830891 h 2237474"/>
              <a:gd name="connsiteX107" fmla="*/ 5259633 w 12192000"/>
              <a:gd name="connsiteY107" fmla="*/ 1837160 h 2237474"/>
              <a:gd name="connsiteX108" fmla="*/ 5197513 w 12192000"/>
              <a:gd name="connsiteY108" fmla="*/ 1844718 h 2237474"/>
              <a:gd name="connsiteX109" fmla="*/ 5168852 w 12192000"/>
              <a:gd name="connsiteY109" fmla="*/ 1844846 h 2237474"/>
              <a:gd name="connsiteX110" fmla="*/ 5114927 w 12192000"/>
              <a:gd name="connsiteY110" fmla="*/ 1847827 h 2237474"/>
              <a:gd name="connsiteX111" fmla="*/ 5108970 w 12192000"/>
              <a:gd name="connsiteY111" fmla="*/ 1847935 h 2237474"/>
              <a:gd name="connsiteX112" fmla="*/ 5067961 w 12192000"/>
              <a:gd name="connsiteY112" fmla="*/ 1845917 h 2237474"/>
              <a:gd name="connsiteX113" fmla="*/ 5007075 w 12192000"/>
              <a:gd name="connsiteY113" fmla="*/ 1838626 h 2237474"/>
              <a:gd name="connsiteX114" fmla="*/ 4944087 w 12192000"/>
              <a:gd name="connsiteY114" fmla="*/ 1823332 h 2237474"/>
              <a:gd name="connsiteX115" fmla="*/ 4907662 w 12192000"/>
              <a:gd name="connsiteY115" fmla="*/ 1816900 h 2237474"/>
              <a:gd name="connsiteX116" fmla="*/ 4882386 w 12192000"/>
              <a:gd name="connsiteY116" fmla="*/ 1809844 h 2237474"/>
              <a:gd name="connsiteX117" fmla="*/ 4811440 w 12192000"/>
              <a:gd name="connsiteY117" fmla="*/ 1804655 h 2237474"/>
              <a:gd name="connsiteX118" fmla="*/ 4691075 w 12192000"/>
              <a:gd name="connsiteY118" fmla="*/ 1801389 h 2237474"/>
              <a:gd name="connsiteX119" fmla="*/ 4611738 w 12192000"/>
              <a:gd name="connsiteY119" fmla="*/ 1776964 h 2237474"/>
              <a:gd name="connsiteX120" fmla="*/ 4560070 w 12192000"/>
              <a:gd name="connsiteY120" fmla="*/ 1785640 h 2237474"/>
              <a:gd name="connsiteX121" fmla="*/ 4536503 w 12192000"/>
              <a:gd name="connsiteY121" fmla="*/ 1785334 h 2237474"/>
              <a:gd name="connsiteX122" fmla="*/ 4513724 w 12192000"/>
              <a:gd name="connsiteY122" fmla="*/ 1791996 h 2237474"/>
              <a:gd name="connsiteX123" fmla="*/ 4459810 w 12192000"/>
              <a:gd name="connsiteY123" fmla="*/ 1797886 h 2237474"/>
              <a:gd name="connsiteX124" fmla="*/ 4379064 w 12192000"/>
              <a:gd name="connsiteY124" fmla="*/ 1817177 h 2237474"/>
              <a:gd name="connsiteX125" fmla="*/ 4319209 w 12192000"/>
              <a:gd name="connsiteY125" fmla="*/ 1834833 h 2237474"/>
              <a:gd name="connsiteX126" fmla="*/ 4290981 w 12192000"/>
              <a:gd name="connsiteY126" fmla="*/ 1839677 h 2237474"/>
              <a:gd name="connsiteX127" fmla="*/ 4285792 w 12192000"/>
              <a:gd name="connsiteY127" fmla="*/ 1836231 h 2237474"/>
              <a:gd name="connsiteX128" fmla="*/ 4238372 w 12192000"/>
              <a:gd name="connsiteY128" fmla="*/ 1851480 h 2237474"/>
              <a:gd name="connsiteX129" fmla="*/ 4232517 w 12192000"/>
              <a:gd name="connsiteY129" fmla="*/ 1852567 h 2237474"/>
              <a:gd name="connsiteX130" fmla="*/ 4191732 w 12192000"/>
              <a:gd name="connsiteY130" fmla="*/ 1857328 h 2237474"/>
              <a:gd name="connsiteX131" fmla="*/ 4065532 w 12192000"/>
              <a:gd name="connsiteY131" fmla="*/ 1855477 h 2237474"/>
              <a:gd name="connsiteX132" fmla="*/ 4028460 w 12192000"/>
              <a:gd name="connsiteY132" fmla="*/ 1855137 h 2237474"/>
              <a:gd name="connsiteX133" fmla="*/ 4002267 w 12192000"/>
              <a:gd name="connsiteY133" fmla="*/ 1852352 h 2237474"/>
              <a:gd name="connsiteX134" fmla="*/ 3931396 w 12192000"/>
              <a:gd name="connsiteY134" fmla="*/ 1858915 h 2237474"/>
              <a:gd name="connsiteX135" fmla="*/ 3812162 w 12192000"/>
              <a:gd name="connsiteY135" fmla="*/ 1875501 h 2237474"/>
              <a:gd name="connsiteX136" fmla="*/ 3729530 w 12192000"/>
              <a:gd name="connsiteY136" fmla="*/ 1864513 h 2237474"/>
              <a:gd name="connsiteX137" fmla="*/ 3680177 w 12192000"/>
              <a:gd name="connsiteY137" fmla="*/ 1881552 h 2237474"/>
              <a:gd name="connsiteX138" fmla="*/ 3567259 w 12192000"/>
              <a:gd name="connsiteY138" fmla="*/ 1893482 h 2237474"/>
              <a:gd name="connsiteX139" fmla="*/ 3405770 w 12192000"/>
              <a:gd name="connsiteY139" fmla="*/ 1904591 h 2237474"/>
              <a:gd name="connsiteX140" fmla="*/ 3280097 w 12192000"/>
              <a:gd name="connsiteY140" fmla="*/ 1919610 h 2237474"/>
              <a:gd name="connsiteX141" fmla="*/ 3123424 w 12192000"/>
              <a:gd name="connsiteY141" fmla="*/ 1952930 h 2237474"/>
              <a:gd name="connsiteX142" fmla="*/ 3009910 w 12192000"/>
              <a:gd name="connsiteY142" fmla="*/ 1957866 h 2237474"/>
              <a:gd name="connsiteX143" fmla="*/ 2995934 w 12192000"/>
              <a:gd name="connsiteY143" fmla="*/ 1967085 h 2237474"/>
              <a:gd name="connsiteX144" fmla="*/ 2980071 w 12192000"/>
              <a:gd name="connsiteY144" fmla="*/ 1972988 h 2237474"/>
              <a:gd name="connsiteX145" fmla="*/ 2978094 w 12192000"/>
              <a:gd name="connsiteY145" fmla="*/ 1972369 h 2237474"/>
              <a:gd name="connsiteX146" fmla="*/ 2942858 w 12192000"/>
              <a:gd name="connsiteY146" fmla="*/ 1981367 h 2237474"/>
              <a:gd name="connsiteX147" fmla="*/ 2875436 w 12192000"/>
              <a:gd name="connsiteY147" fmla="*/ 1996977 h 2237474"/>
              <a:gd name="connsiteX148" fmla="*/ 2874892 w 12192000"/>
              <a:gd name="connsiteY148" fmla="*/ 1996085 h 2237474"/>
              <a:gd name="connsiteX149" fmla="*/ 2864145 w 12192000"/>
              <a:gd name="connsiteY149" fmla="*/ 1994061 h 2237474"/>
              <a:gd name="connsiteX150" fmla="*/ 2843662 w 12192000"/>
              <a:gd name="connsiteY150" fmla="*/ 1992498 h 2237474"/>
              <a:gd name="connsiteX151" fmla="*/ 2796128 w 12192000"/>
              <a:gd name="connsiteY151" fmla="*/ 1976403 h 2237474"/>
              <a:gd name="connsiteX152" fmla="*/ 2756784 w 12192000"/>
              <a:gd name="connsiteY152" fmla="*/ 1985116 h 2237474"/>
              <a:gd name="connsiteX153" fmla="*/ 2748833 w 12192000"/>
              <a:gd name="connsiteY153" fmla="*/ 1986323 h 2237474"/>
              <a:gd name="connsiteX154" fmla="*/ 2748661 w 12192000"/>
              <a:gd name="connsiteY154" fmla="*/ 1986122 h 2237474"/>
              <a:gd name="connsiteX155" fmla="*/ 2740251 w 12192000"/>
              <a:gd name="connsiteY155" fmla="*/ 1986946 h 2237474"/>
              <a:gd name="connsiteX156" fmla="*/ 2718916 w 12192000"/>
              <a:gd name="connsiteY156" fmla="*/ 1990867 h 2237474"/>
              <a:gd name="connsiteX157" fmla="*/ 2713522 w 12192000"/>
              <a:gd name="connsiteY157" fmla="*/ 1990173 h 2237474"/>
              <a:gd name="connsiteX158" fmla="*/ 2680597 w 12192000"/>
              <a:gd name="connsiteY158" fmla="*/ 1984996 h 2237474"/>
              <a:gd name="connsiteX159" fmla="*/ 2578178 w 12192000"/>
              <a:gd name="connsiteY159" fmla="*/ 1990531 h 2237474"/>
              <a:gd name="connsiteX160" fmla="*/ 2476147 w 12192000"/>
              <a:gd name="connsiteY160" fmla="*/ 1998305 h 2237474"/>
              <a:gd name="connsiteX161" fmla="*/ 2373568 w 12192000"/>
              <a:gd name="connsiteY161" fmla="*/ 2003219 h 2237474"/>
              <a:gd name="connsiteX162" fmla="*/ 2321399 w 12192000"/>
              <a:gd name="connsiteY162" fmla="*/ 1989467 h 2237474"/>
              <a:gd name="connsiteX163" fmla="*/ 2315525 w 12192000"/>
              <a:gd name="connsiteY163" fmla="*/ 1989708 h 2237474"/>
              <a:gd name="connsiteX164" fmla="*/ 2300792 w 12192000"/>
              <a:gd name="connsiteY164" fmla="*/ 1994290 h 2237474"/>
              <a:gd name="connsiteX165" fmla="*/ 2295469 w 12192000"/>
              <a:gd name="connsiteY165" fmla="*/ 1996659 h 2237474"/>
              <a:gd name="connsiteX166" fmla="*/ 2287219 w 12192000"/>
              <a:gd name="connsiteY166" fmla="*/ 1998750 h 2237474"/>
              <a:gd name="connsiteX167" fmla="*/ 2286948 w 12192000"/>
              <a:gd name="connsiteY167" fmla="*/ 1998596 h 2237474"/>
              <a:gd name="connsiteX168" fmla="*/ 2243069 w 12192000"/>
              <a:gd name="connsiteY168" fmla="*/ 2015111 h 2237474"/>
              <a:gd name="connsiteX169" fmla="*/ 2186609 w 12192000"/>
              <a:gd name="connsiteY169" fmla="*/ 2008263 h 2237474"/>
              <a:gd name="connsiteX170" fmla="*/ 2164831 w 12192000"/>
              <a:gd name="connsiteY170" fmla="*/ 2010143 h 2237474"/>
              <a:gd name="connsiteX171" fmla="*/ 2152836 w 12192000"/>
              <a:gd name="connsiteY171" fmla="*/ 2010048 h 2237474"/>
              <a:gd name="connsiteX172" fmla="*/ 2117102 w 12192000"/>
              <a:gd name="connsiteY172" fmla="*/ 2023004 h 2237474"/>
              <a:gd name="connsiteX173" fmla="*/ 2111935 w 12192000"/>
              <a:gd name="connsiteY173" fmla="*/ 2023163 h 2237474"/>
              <a:gd name="connsiteX174" fmla="*/ 2089991 w 12192000"/>
              <a:gd name="connsiteY174" fmla="*/ 2034193 h 2237474"/>
              <a:gd name="connsiteX175" fmla="*/ 2058061 w 12192000"/>
              <a:gd name="connsiteY175" fmla="*/ 2047942 h 2237474"/>
              <a:gd name="connsiteX176" fmla="*/ 2055737 w 12192000"/>
              <a:gd name="connsiteY176" fmla="*/ 2047704 h 2237474"/>
              <a:gd name="connsiteX177" fmla="*/ 2042244 w 12192000"/>
              <a:gd name="connsiteY177" fmla="*/ 2055560 h 2237474"/>
              <a:gd name="connsiteX178" fmla="*/ 1976224 w 12192000"/>
              <a:gd name="connsiteY178" fmla="*/ 2074257 h 2237474"/>
              <a:gd name="connsiteX179" fmla="*/ 1877728 w 12192000"/>
              <a:gd name="connsiteY179" fmla="*/ 2101004 h 2237474"/>
              <a:gd name="connsiteX180" fmla="*/ 1759056 w 12192000"/>
              <a:gd name="connsiteY180" fmla="*/ 2125608 h 2237474"/>
              <a:gd name="connsiteX181" fmla="*/ 1637948 w 12192000"/>
              <a:gd name="connsiteY181" fmla="*/ 2172597 h 2237474"/>
              <a:gd name="connsiteX182" fmla="*/ 1434549 w 12192000"/>
              <a:gd name="connsiteY182" fmla="*/ 2234522 h 2237474"/>
              <a:gd name="connsiteX183" fmla="*/ 1398481 w 12192000"/>
              <a:gd name="connsiteY183" fmla="*/ 2237074 h 2237474"/>
              <a:gd name="connsiteX184" fmla="*/ 1398407 w 12192000"/>
              <a:gd name="connsiteY184" fmla="*/ 2237095 h 2237474"/>
              <a:gd name="connsiteX185" fmla="*/ 1370962 w 12192000"/>
              <a:gd name="connsiteY185" fmla="*/ 2237474 h 2237474"/>
              <a:gd name="connsiteX186" fmla="*/ 1356367 w 12192000"/>
              <a:gd name="connsiteY186" fmla="*/ 2235089 h 2237474"/>
              <a:gd name="connsiteX187" fmla="*/ 1324828 w 12192000"/>
              <a:gd name="connsiteY187" fmla="*/ 2231968 h 2237474"/>
              <a:gd name="connsiteX188" fmla="*/ 1297744 w 12192000"/>
              <a:gd name="connsiteY188" fmla="*/ 2235849 h 2237474"/>
              <a:gd name="connsiteX189" fmla="*/ 1286236 w 12192000"/>
              <a:gd name="connsiteY189" fmla="*/ 2233135 h 2237474"/>
              <a:gd name="connsiteX190" fmla="*/ 1283504 w 12192000"/>
              <a:gd name="connsiteY190" fmla="*/ 2233797 h 2237474"/>
              <a:gd name="connsiteX191" fmla="*/ 1279765 w 12192000"/>
              <a:gd name="connsiteY191" fmla="*/ 2229639 h 2237474"/>
              <a:gd name="connsiteX192" fmla="*/ 1195347 w 12192000"/>
              <a:gd name="connsiteY192" fmla="*/ 2212354 h 2237474"/>
              <a:gd name="connsiteX193" fmla="*/ 970251 w 12192000"/>
              <a:gd name="connsiteY193" fmla="*/ 2221029 h 2237474"/>
              <a:gd name="connsiteX194" fmla="*/ 812914 w 12192000"/>
              <a:gd name="connsiteY194" fmla="*/ 2202752 h 2237474"/>
              <a:gd name="connsiteX195" fmla="*/ 800195 w 12192000"/>
              <a:gd name="connsiteY195" fmla="*/ 2209407 h 2237474"/>
              <a:gd name="connsiteX196" fmla="*/ 784978 w 12192000"/>
              <a:gd name="connsiteY196" fmla="*/ 2212360 h 2237474"/>
              <a:gd name="connsiteX197" fmla="*/ 681987 w 12192000"/>
              <a:gd name="connsiteY197" fmla="*/ 2216757 h 2237474"/>
              <a:gd name="connsiteX198" fmla="*/ 669923 w 12192000"/>
              <a:gd name="connsiteY198" fmla="*/ 2211682 h 2237474"/>
              <a:gd name="connsiteX199" fmla="*/ 648680 w 12192000"/>
              <a:gd name="connsiteY199" fmla="*/ 2206229 h 2237474"/>
              <a:gd name="connsiteX200" fmla="*/ 597225 w 12192000"/>
              <a:gd name="connsiteY200" fmla="*/ 2180999 h 2237474"/>
              <a:gd name="connsiteX201" fmla="*/ 558449 w 12192000"/>
              <a:gd name="connsiteY201" fmla="*/ 2182346 h 2237474"/>
              <a:gd name="connsiteX202" fmla="*/ 550517 w 12192000"/>
              <a:gd name="connsiteY202" fmla="*/ 2182060 h 2237474"/>
              <a:gd name="connsiteX203" fmla="*/ 550309 w 12192000"/>
              <a:gd name="connsiteY203" fmla="*/ 2181825 h 2237474"/>
              <a:gd name="connsiteX204" fmla="*/ 541836 w 12192000"/>
              <a:gd name="connsiteY204" fmla="*/ 2181063 h 2237474"/>
              <a:gd name="connsiteX205" fmla="*/ 536057 w 12192000"/>
              <a:gd name="connsiteY205" fmla="*/ 2181537 h 2237474"/>
              <a:gd name="connsiteX206" fmla="*/ 520671 w 12192000"/>
              <a:gd name="connsiteY206" fmla="*/ 2180980 h 2237474"/>
              <a:gd name="connsiteX207" fmla="*/ 515024 w 12192000"/>
              <a:gd name="connsiteY207" fmla="*/ 2179258 h 2237474"/>
              <a:gd name="connsiteX208" fmla="*/ 512278 w 12192000"/>
              <a:gd name="connsiteY208" fmla="*/ 2176369 h 2237474"/>
              <a:gd name="connsiteX209" fmla="*/ 480419 w 12192000"/>
              <a:gd name="connsiteY209" fmla="*/ 2167807 h 2237474"/>
              <a:gd name="connsiteX210" fmla="*/ 413835 w 12192000"/>
              <a:gd name="connsiteY210" fmla="*/ 2156783 h 2237474"/>
              <a:gd name="connsiteX211" fmla="*/ 376513 w 12192000"/>
              <a:gd name="connsiteY211" fmla="*/ 2154014 h 2237474"/>
              <a:gd name="connsiteX212" fmla="*/ 273386 w 12192000"/>
              <a:gd name="connsiteY212" fmla="*/ 2142551 h 2237474"/>
              <a:gd name="connsiteX213" fmla="*/ 169207 w 12192000"/>
              <a:gd name="connsiteY213" fmla="*/ 2128100 h 2237474"/>
              <a:gd name="connsiteX214" fmla="*/ 93149 w 12192000"/>
              <a:gd name="connsiteY214" fmla="*/ 2105324 h 2237474"/>
              <a:gd name="connsiteX215" fmla="*/ 88109 w 12192000"/>
              <a:gd name="connsiteY215" fmla="*/ 2106704 h 2237474"/>
              <a:gd name="connsiteX216" fmla="*/ 80022 w 12192000"/>
              <a:gd name="connsiteY216" fmla="*/ 2107254 h 2237474"/>
              <a:gd name="connsiteX217" fmla="*/ 79717 w 12192000"/>
              <a:gd name="connsiteY217" fmla="*/ 2107046 h 2237474"/>
              <a:gd name="connsiteX218" fmla="*/ 72352 w 12192000"/>
              <a:gd name="connsiteY218" fmla="*/ 2107991 h 2237474"/>
              <a:gd name="connsiteX219" fmla="*/ 37645 w 12192000"/>
              <a:gd name="connsiteY219" fmla="*/ 2115401 h 2237474"/>
              <a:gd name="connsiteX220" fmla="*/ 4572 w 12192000"/>
              <a:gd name="connsiteY220" fmla="*/ 2111091 h 2237474"/>
              <a:gd name="connsiteX221" fmla="*/ 0 w 12192000"/>
              <a:gd name="connsiteY221" fmla="*/ 2110468 h 2237474"/>
              <a:gd name="connsiteX222" fmla="*/ 0 w 12192000"/>
              <a:gd name="connsiteY22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02328 w 12192000"/>
              <a:gd name="connsiteY66" fmla="*/ 1345865 h 2237474"/>
              <a:gd name="connsiteX67" fmla="*/ 7875879 w 12192000"/>
              <a:gd name="connsiteY67" fmla="*/ 1345646 h 2237474"/>
              <a:gd name="connsiteX68" fmla="*/ 7840612 w 12192000"/>
              <a:gd name="connsiteY68" fmla="*/ 1369373 h 2237474"/>
              <a:gd name="connsiteX69" fmla="*/ 7786819 w 12192000"/>
              <a:gd name="connsiteY69" fmla="*/ 1378970 h 2237474"/>
              <a:gd name="connsiteX70" fmla="*/ 7548172 w 12192000"/>
              <a:gd name="connsiteY70" fmla="*/ 1417460 h 2237474"/>
              <a:gd name="connsiteX71" fmla="*/ 7483437 w 12192000"/>
              <a:gd name="connsiteY71" fmla="*/ 1478152 h 2237474"/>
              <a:gd name="connsiteX72" fmla="*/ 7377870 w 12192000"/>
              <a:gd name="connsiteY72" fmla="*/ 1523319 h 2237474"/>
              <a:gd name="connsiteX73" fmla="*/ 7230737 w 12192000"/>
              <a:gd name="connsiteY73" fmla="*/ 1562633 h 2237474"/>
              <a:gd name="connsiteX74" fmla="*/ 7224458 w 12192000"/>
              <a:gd name="connsiteY74" fmla="*/ 1573008 h 2237474"/>
              <a:gd name="connsiteX75" fmla="*/ 7213486 w 12192000"/>
              <a:gd name="connsiteY75" fmla="*/ 1580987 h 2237474"/>
              <a:gd name="connsiteX76" fmla="*/ 7183121 w 12192000"/>
              <a:gd name="connsiteY76" fmla="*/ 1595162 h 2237474"/>
              <a:gd name="connsiteX77" fmla="*/ 7164601 w 12192000"/>
              <a:gd name="connsiteY77" fmla="*/ 1606490 h 2237474"/>
              <a:gd name="connsiteX78" fmla="*/ 7114651 w 12192000"/>
              <a:gd name="connsiteY78" fmla="*/ 1620959 h 2237474"/>
              <a:gd name="connsiteX79" fmla="*/ 7092727 w 12192000"/>
              <a:gd name="connsiteY79" fmla="*/ 1623628 h 2237474"/>
              <a:gd name="connsiteX80" fmla="*/ 7031309 w 12192000"/>
              <a:gd name="connsiteY80" fmla="*/ 1619451 h 2237474"/>
              <a:gd name="connsiteX81" fmla="*/ 6999084 w 12192000"/>
              <a:gd name="connsiteY81" fmla="*/ 1634317 h 2237474"/>
              <a:gd name="connsiteX82" fmla="*/ 6992107 w 12192000"/>
              <a:gd name="connsiteY82" fmla="*/ 1636860 h 2237474"/>
              <a:gd name="connsiteX83" fmla="*/ 6991765 w 12192000"/>
              <a:gd name="connsiteY83" fmla="*/ 1636725 h 2237474"/>
              <a:gd name="connsiteX84" fmla="*/ 6900177 w 12192000"/>
              <a:gd name="connsiteY84" fmla="*/ 1636016 h 2237474"/>
              <a:gd name="connsiteX85" fmla="*/ 6795372 w 12192000"/>
              <a:gd name="connsiteY85" fmla="*/ 1644845 h 2237474"/>
              <a:gd name="connsiteX86" fmla="*/ 6692251 w 12192000"/>
              <a:gd name="connsiteY86" fmla="*/ 1656357 h 2237474"/>
              <a:gd name="connsiteX87" fmla="*/ 6655235 w 12192000"/>
              <a:gd name="connsiteY87" fmla="*/ 1661869 h 2237474"/>
              <a:gd name="connsiteX88" fmla="*/ 6587857 w 12192000"/>
              <a:gd name="connsiteY88" fmla="*/ 1665769 h 2237474"/>
              <a:gd name="connsiteX89" fmla="*/ 6554894 w 12192000"/>
              <a:gd name="connsiteY89" fmla="*/ 1664428 h 2237474"/>
              <a:gd name="connsiteX90" fmla="*/ 6516595 w 12192000"/>
              <a:gd name="connsiteY90" fmla="*/ 1667475 h 2237474"/>
              <a:gd name="connsiteX91" fmla="*/ 6508541 w 12192000"/>
              <a:gd name="connsiteY91" fmla="*/ 1668757 h 2237474"/>
              <a:gd name="connsiteX92" fmla="*/ 6471012 w 12192000"/>
              <a:gd name="connsiteY92" fmla="*/ 1678604 h 2237474"/>
              <a:gd name="connsiteX93" fmla="*/ 6415265 w 12192000"/>
              <a:gd name="connsiteY93" fmla="*/ 1665317 h 2237474"/>
              <a:gd name="connsiteX94" fmla="*/ 6364035 w 12192000"/>
              <a:gd name="connsiteY94" fmla="*/ 1667683 h 2237474"/>
              <a:gd name="connsiteX95" fmla="*/ 6280959 w 12192000"/>
              <a:gd name="connsiteY95" fmla="*/ 1689329 h 2237474"/>
              <a:gd name="connsiteX96" fmla="*/ 6243319 w 12192000"/>
              <a:gd name="connsiteY96" fmla="*/ 1695560 h 2237474"/>
              <a:gd name="connsiteX97" fmla="*/ 6098321 w 12192000"/>
              <a:gd name="connsiteY97" fmla="*/ 1721646 h 2237474"/>
              <a:gd name="connsiteX98" fmla="*/ 5880652 w 12192000"/>
              <a:gd name="connsiteY98" fmla="*/ 1779643 h 2237474"/>
              <a:gd name="connsiteX99" fmla="*/ 5785959 w 12192000"/>
              <a:gd name="connsiteY99" fmla="*/ 1775307 h 2237474"/>
              <a:gd name="connsiteX100" fmla="*/ 5643534 w 12192000"/>
              <a:gd name="connsiteY100" fmla="*/ 1802919 h 2237474"/>
              <a:gd name="connsiteX101" fmla="*/ 5518799 w 12192000"/>
              <a:gd name="connsiteY101" fmla="*/ 1818312 h 2237474"/>
              <a:gd name="connsiteX102" fmla="*/ 5505014 w 12192000"/>
              <a:gd name="connsiteY102" fmla="*/ 1819259 h 2237474"/>
              <a:gd name="connsiteX103" fmla="*/ 5453307 w 12192000"/>
              <a:gd name="connsiteY103" fmla="*/ 1815450 h 2237474"/>
              <a:gd name="connsiteX104" fmla="*/ 5364192 w 12192000"/>
              <a:gd name="connsiteY104" fmla="*/ 1826074 h 2237474"/>
              <a:gd name="connsiteX105" fmla="*/ 5350380 w 12192000"/>
              <a:gd name="connsiteY105" fmla="*/ 1830891 h 2237474"/>
              <a:gd name="connsiteX106" fmla="*/ 5259633 w 12192000"/>
              <a:gd name="connsiteY106" fmla="*/ 1837160 h 2237474"/>
              <a:gd name="connsiteX107" fmla="*/ 5197513 w 12192000"/>
              <a:gd name="connsiteY107" fmla="*/ 1844718 h 2237474"/>
              <a:gd name="connsiteX108" fmla="*/ 5168852 w 12192000"/>
              <a:gd name="connsiteY108" fmla="*/ 1844846 h 2237474"/>
              <a:gd name="connsiteX109" fmla="*/ 5114927 w 12192000"/>
              <a:gd name="connsiteY109" fmla="*/ 1847827 h 2237474"/>
              <a:gd name="connsiteX110" fmla="*/ 5108970 w 12192000"/>
              <a:gd name="connsiteY110" fmla="*/ 1847935 h 2237474"/>
              <a:gd name="connsiteX111" fmla="*/ 5067961 w 12192000"/>
              <a:gd name="connsiteY111" fmla="*/ 1845917 h 2237474"/>
              <a:gd name="connsiteX112" fmla="*/ 5007075 w 12192000"/>
              <a:gd name="connsiteY112" fmla="*/ 1838626 h 2237474"/>
              <a:gd name="connsiteX113" fmla="*/ 4944087 w 12192000"/>
              <a:gd name="connsiteY113" fmla="*/ 1823332 h 2237474"/>
              <a:gd name="connsiteX114" fmla="*/ 4907662 w 12192000"/>
              <a:gd name="connsiteY114" fmla="*/ 1816900 h 2237474"/>
              <a:gd name="connsiteX115" fmla="*/ 4882386 w 12192000"/>
              <a:gd name="connsiteY115" fmla="*/ 1809844 h 2237474"/>
              <a:gd name="connsiteX116" fmla="*/ 4811440 w 12192000"/>
              <a:gd name="connsiteY116" fmla="*/ 1804655 h 2237474"/>
              <a:gd name="connsiteX117" fmla="*/ 4691075 w 12192000"/>
              <a:gd name="connsiteY117" fmla="*/ 1801389 h 2237474"/>
              <a:gd name="connsiteX118" fmla="*/ 4611738 w 12192000"/>
              <a:gd name="connsiteY118" fmla="*/ 1776964 h 2237474"/>
              <a:gd name="connsiteX119" fmla="*/ 4560070 w 12192000"/>
              <a:gd name="connsiteY119" fmla="*/ 1785640 h 2237474"/>
              <a:gd name="connsiteX120" fmla="*/ 4536503 w 12192000"/>
              <a:gd name="connsiteY120" fmla="*/ 1785334 h 2237474"/>
              <a:gd name="connsiteX121" fmla="*/ 4513724 w 12192000"/>
              <a:gd name="connsiteY121" fmla="*/ 1791996 h 2237474"/>
              <a:gd name="connsiteX122" fmla="*/ 4459810 w 12192000"/>
              <a:gd name="connsiteY122" fmla="*/ 1797886 h 2237474"/>
              <a:gd name="connsiteX123" fmla="*/ 4379064 w 12192000"/>
              <a:gd name="connsiteY123" fmla="*/ 1817177 h 2237474"/>
              <a:gd name="connsiteX124" fmla="*/ 4319209 w 12192000"/>
              <a:gd name="connsiteY124" fmla="*/ 1834833 h 2237474"/>
              <a:gd name="connsiteX125" fmla="*/ 4290981 w 12192000"/>
              <a:gd name="connsiteY125" fmla="*/ 1839677 h 2237474"/>
              <a:gd name="connsiteX126" fmla="*/ 4285792 w 12192000"/>
              <a:gd name="connsiteY126" fmla="*/ 1836231 h 2237474"/>
              <a:gd name="connsiteX127" fmla="*/ 4238372 w 12192000"/>
              <a:gd name="connsiteY127" fmla="*/ 1851480 h 2237474"/>
              <a:gd name="connsiteX128" fmla="*/ 4232517 w 12192000"/>
              <a:gd name="connsiteY128" fmla="*/ 1852567 h 2237474"/>
              <a:gd name="connsiteX129" fmla="*/ 4191732 w 12192000"/>
              <a:gd name="connsiteY129" fmla="*/ 1857328 h 2237474"/>
              <a:gd name="connsiteX130" fmla="*/ 4065532 w 12192000"/>
              <a:gd name="connsiteY130" fmla="*/ 1855477 h 2237474"/>
              <a:gd name="connsiteX131" fmla="*/ 4028460 w 12192000"/>
              <a:gd name="connsiteY131" fmla="*/ 1855137 h 2237474"/>
              <a:gd name="connsiteX132" fmla="*/ 4002267 w 12192000"/>
              <a:gd name="connsiteY132" fmla="*/ 1852352 h 2237474"/>
              <a:gd name="connsiteX133" fmla="*/ 3931396 w 12192000"/>
              <a:gd name="connsiteY133" fmla="*/ 1858915 h 2237474"/>
              <a:gd name="connsiteX134" fmla="*/ 3812162 w 12192000"/>
              <a:gd name="connsiteY134" fmla="*/ 1875501 h 2237474"/>
              <a:gd name="connsiteX135" fmla="*/ 3729530 w 12192000"/>
              <a:gd name="connsiteY135" fmla="*/ 1864513 h 2237474"/>
              <a:gd name="connsiteX136" fmla="*/ 3680177 w 12192000"/>
              <a:gd name="connsiteY136" fmla="*/ 1881552 h 2237474"/>
              <a:gd name="connsiteX137" fmla="*/ 3567259 w 12192000"/>
              <a:gd name="connsiteY137" fmla="*/ 1893482 h 2237474"/>
              <a:gd name="connsiteX138" fmla="*/ 3405770 w 12192000"/>
              <a:gd name="connsiteY138" fmla="*/ 1904591 h 2237474"/>
              <a:gd name="connsiteX139" fmla="*/ 3280097 w 12192000"/>
              <a:gd name="connsiteY139" fmla="*/ 1919610 h 2237474"/>
              <a:gd name="connsiteX140" fmla="*/ 3123424 w 12192000"/>
              <a:gd name="connsiteY140" fmla="*/ 1952930 h 2237474"/>
              <a:gd name="connsiteX141" fmla="*/ 3009910 w 12192000"/>
              <a:gd name="connsiteY141" fmla="*/ 1957866 h 2237474"/>
              <a:gd name="connsiteX142" fmla="*/ 2995934 w 12192000"/>
              <a:gd name="connsiteY142" fmla="*/ 1967085 h 2237474"/>
              <a:gd name="connsiteX143" fmla="*/ 2980071 w 12192000"/>
              <a:gd name="connsiteY143" fmla="*/ 1972988 h 2237474"/>
              <a:gd name="connsiteX144" fmla="*/ 2978094 w 12192000"/>
              <a:gd name="connsiteY144" fmla="*/ 1972369 h 2237474"/>
              <a:gd name="connsiteX145" fmla="*/ 2942858 w 12192000"/>
              <a:gd name="connsiteY145" fmla="*/ 1981367 h 2237474"/>
              <a:gd name="connsiteX146" fmla="*/ 2875436 w 12192000"/>
              <a:gd name="connsiteY146" fmla="*/ 1996977 h 2237474"/>
              <a:gd name="connsiteX147" fmla="*/ 2874892 w 12192000"/>
              <a:gd name="connsiteY147" fmla="*/ 1996085 h 2237474"/>
              <a:gd name="connsiteX148" fmla="*/ 2864145 w 12192000"/>
              <a:gd name="connsiteY148" fmla="*/ 1994061 h 2237474"/>
              <a:gd name="connsiteX149" fmla="*/ 2843662 w 12192000"/>
              <a:gd name="connsiteY149" fmla="*/ 1992498 h 2237474"/>
              <a:gd name="connsiteX150" fmla="*/ 2796128 w 12192000"/>
              <a:gd name="connsiteY150" fmla="*/ 1976403 h 2237474"/>
              <a:gd name="connsiteX151" fmla="*/ 2756784 w 12192000"/>
              <a:gd name="connsiteY151" fmla="*/ 1985116 h 2237474"/>
              <a:gd name="connsiteX152" fmla="*/ 2748833 w 12192000"/>
              <a:gd name="connsiteY152" fmla="*/ 1986323 h 2237474"/>
              <a:gd name="connsiteX153" fmla="*/ 2748661 w 12192000"/>
              <a:gd name="connsiteY153" fmla="*/ 1986122 h 2237474"/>
              <a:gd name="connsiteX154" fmla="*/ 2740251 w 12192000"/>
              <a:gd name="connsiteY154" fmla="*/ 1986946 h 2237474"/>
              <a:gd name="connsiteX155" fmla="*/ 2718916 w 12192000"/>
              <a:gd name="connsiteY155" fmla="*/ 1990867 h 2237474"/>
              <a:gd name="connsiteX156" fmla="*/ 2713522 w 12192000"/>
              <a:gd name="connsiteY156" fmla="*/ 1990173 h 2237474"/>
              <a:gd name="connsiteX157" fmla="*/ 2680597 w 12192000"/>
              <a:gd name="connsiteY157" fmla="*/ 1984996 h 2237474"/>
              <a:gd name="connsiteX158" fmla="*/ 2578178 w 12192000"/>
              <a:gd name="connsiteY158" fmla="*/ 1990531 h 2237474"/>
              <a:gd name="connsiteX159" fmla="*/ 2476147 w 12192000"/>
              <a:gd name="connsiteY159" fmla="*/ 1998305 h 2237474"/>
              <a:gd name="connsiteX160" fmla="*/ 2373568 w 12192000"/>
              <a:gd name="connsiteY160" fmla="*/ 2003219 h 2237474"/>
              <a:gd name="connsiteX161" fmla="*/ 2321399 w 12192000"/>
              <a:gd name="connsiteY161" fmla="*/ 1989467 h 2237474"/>
              <a:gd name="connsiteX162" fmla="*/ 2315525 w 12192000"/>
              <a:gd name="connsiteY162" fmla="*/ 1989708 h 2237474"/>
              <a:gd name="connsiteX163" fmla="*/ 2300792 w 12192000"/>
              <a:gd name="connsiteY163" fmla="*/ 1994290 h 2237474"/>
              <a:gd name="connsiteX164" fmla="*/ 2295469 w 12192000"/>
              <a:gd name="connsiteY164" fmla="*/ 1996659 h 2237474"/>
              <a:gd name="connsiteX165" fmla="*/ 2287219 w 12192000"/>
              <a:gd name="connsiteY165" fmla="*/ 1998750 h 2237474"/>
              <a:gd name="connsiteX166" fmla="*/ 2286948 w 12192000"/>
              <a:gd name="connsiteY166" fmla="*/ 1998596 h 2237474"/>
              <a:gd name="connsiteX167" fmla="*/ 2243069 w 12192000"/>
              <a:gd name="connsiteY167" fmla="*/ 2015111 h 2237474"/>
              <a:gd name="connsiteX168" fmla="*/ 2186609 w 12192000"/>
              <a:gd name="connsiteY168" fmla="*/ 2008263 h 2237474"/>
              <a:gd name="connsiteX169" fmla="*/ 2164831 w 12192000"/>
              <a:gd name="connsiteY169" fmla="*/ 2010143 h 2237474"/>
              <a:gd name="connsiteX170" fmla="*/ 2152836 w 12192000"/>
              <a:gd name="connsiteY170" fmla="*/ 2010048 h 2237474"/>
              <a:gd name="connsiteX171" fmla="*/ 2117102 w 12192000"/>
              <a:gd name="connsiteY171" fmla="*/ 2023004 h 2237474"/>
              <a:gd name="connsiteX172" fmla="*/ 2111935 w 12192000"/>
              <a:gd name="connsiteY172" fmla="*/ 2023163 h 2237474"/>
              <a:gd name="connsiteX173" fmla="*/ 2089991 w 12192000"/>
              <a:gd name="connsiteY173" fmla="*/ 2034193 h 2237474"/>
              <a:gd name="connsiteX174" fmla="*/ 2058061 w 12192000"/>
              <a:gd name="connsiteY174" fmla="*/ 2047942 h 2237474"/>
              <a:gd name="connsiteX175" fmla="*/ 2055737 w 12192000"/>
              <a:gd name="connsiteY175" fmla="*/ 2047704 h 2237474"/>
              <a:gd name="connsiteX176" fmla="*/ 2042244 w 12192000"/>
              <a:gd name="connsiteY176" fmla="*/ 2055560 h 2237474"/>
              <a:gd name="connsiteX177" fmla="*/ 1976224 w 12192000"/>
              <a:gd name="connsiteY177" fmla="*/ 2074257 h 2237474"/>
              <a:gd name="connsiteX178" fmla="*/ 1877728 w 12192000"/>
              <a:gd name="connsiteY178" fmla="*/ 2101004 h 2237474"/>
              <a:gd name="connsiteX179" fmla="*/ 1759056 w 12192000"/>
              <a:gd name="connsiteY179" fmla="*/ 2125608 h 2237474"/>
              <a:gd name="connsiteX180" fmla="*/ 1637948 w 12192000"/>
              <a:gd name="connsiteY180" fmla="*/ 2172597 h 2237474"/>
              <a:gd name="connsiteX181" fmla="*/ 1434549 w 12192000"/>
              <a:gd name="connsiteY181" fmla="*/ 2234522 h 2237474"/>
              <a:gd name="connsiteX182" fmla="*/ 1398481 w 12192000"/>
              <a:gd name="connsiteY182" fmla="*/ 2237074 h 2237474"/>
              <a:gd name="connsiteX183" fmla="*/ 1398407 w 12192000"/>
              <a:gd name="connsiteY183" fmla="*/ 2237095 h 2237474"/>
              <a:gd name="connsiteX184" fmla="*/ 1370962 w 12192000"/>
              <a:gd name="connsiteY184" fmla="*/ 2237474 h 2237474"/>
              <a:gd name="connsiteX185" fmla="*/ 1356367 w 12192000"/>
              <a:gd name="connsiteY185" fmla="*/ 2235089 h 2237474"/>
              <a:gd name="connsiteX186" fmla="*/ 1324828 w 12192000"/>
              <a:gd name="connsiteY186" fmla="*/ 2231968 h 2237474"/>
              <a:gd name="connsiteX187" fmla="*/ 1297744 w 12192000"/>
              <a:gd name="connsiteY187" fmla="*/ 2235849 h 2237474"/>
              <a:gd name="connsiteX188" fmla="*/ 1286236 w 12192000"/>
              <a:gd name="connsiteY188" fmla="*/ 2233135 h 2237474"/>
              <a:gd name="connsiteX189" fmla="*/ 1283504 w 12192000"/>
              <a:gd name="connsiteY189" fmla="*/ 2233797 h 2237474"/>
              <a:gd name="connsiteX190" fmla="*/ 1279765 w 12192000"/>
              <a:gd name="connsiteY190" fmla="*/ 2229639 h 2237474"/>
              <a:gd name="connsiteX191" fmla="*/ 1195347 w 12192000"/>
              <a:gd name="connsiteY191" fmla="*/ 2212354 h 2237474"/>
              <a:gd name="connsiteX192" fmla="*/ 970251 w 12192000"/>
              <a:gd name="connsiteY192" fmla="*/ 2221029 h 2237474"/>
              <a:gd name="connsiteX193" fmla="*/ 812914 w 12192000"/>
              <a:gd name="connsiteY193" fmla="*/ 2202752 h 2237474"/>
              <a:gd name="connsiteX194" fmla="*/ 800195 w 12192000"/>
              <a:gd name="connsiteY194" fmla="*/ 2209407 h 2237474"/>
              <a:gd name="connsiteX195" fmla="*/ 784978 w 12192000"/>
              <a:gd name="connsiteY195" fmla="*/ 2212360 h 2237474"/>
              <a:gd name="connsiteX196" fmla="*/ 681987 w 12192000"/>
              <a:gd name="connsiteY196" fmla="*/ 2216757 h 2237474"/>
              <a:gd name="connsiteX197" fmla="*/ 669923 w 12192000"/>
              <a:gd name="connsiteY197" fmla="*/ 2211682 h 2237474"/>
              <a:gd name="connsiteX198" fmla="*/ 648680 w 12192000"/>
              <a:gd name="connsiteY198" fmla="*/ 2206229 h 2237474"/>
              <a:gd name="connsiteX199" fmla="*/ 597225 w 12192000"/>
              <a:gd name="connsiteY199" fmla="*/ 2180999 h 2237474"/>
              <a:gd name="connsiteX200" fmla="*/ 558449 w 12192000"/>
              <a:gd name="connsiteY200" fmla="*/ 2182346 h 2237474"/>
              <a:gd name="connsiteX201" fmla="*/ 550517 w 12192000"/>
              <a:gd name="connsiteY201" fmla="*/ 2182060 h 2237474"/>
              <a:gd name="connsiteX202" fmla="*/ 550309 w 12192000"/>
              <a:gd name="connsiteY202" fmla="*/ 2181825 h 2237474"/>
              <a:gd name="connsiteX203" fmla="*/ 541836 w 12192000"/>
              <a:gd name="connsiteY203" fmla="*/ 2181063 h 2237474"/>
              <a:gd name="connsiteX204" fmla="*/ 536057 w 12192000"/>
              <a:gd name="connsiteY204" fmla="*/ 2181537 h 2237474"/>
              <a:gd name="connsiteX205" fmla="*/ 520671 w 12192000"/>
              <a:gd name="connsiteY205" fmla="*/ 2180980 h 2237474"/>
              <a:gd name="connsiteX206" fmla="*/ 515024 w 12192000"/>
              <a:gd name="connsiteY206" fmla="*/ 2179258 h 2237474"/>
              <a:gd name="connsiteX207" fmla="*/ 512278 w 12192000"/>
              <a:gd name="connsiteY207" fmla="*/ 2176369 h 2237474"/>
              <a:gd name="connsiteX208" fmla="*/ 480419 w 12192000"/>
              <a:gd name="connsiteY208" fmla="*/ 2167807 h 2237474"/>
              <a:gd name="connsiteX209" fmla="*/ 413835 w 12192000"/>
              <a:gd name="connsiteY209" fmla="*/ 2156783 h 2237474"/>
              <a:gd name="connsiteX210" fmla="*/ 376513 w 12192000"/>
              <a:gd name="connsiteY210" fmla="*/ 2154014 h 2237474"/>
              <a:gd name="connsiteX211" fmla="*/ 273386 w 12192000"/>
              <a:gd name="connsiteY211" fmla="*/ 2142551 h 2237474"/>
              <a:gd name="connsiteX212" fmla="*/ 169207 w 12192000"/>
              <a:gd name="connsiteY212" fmla="*/ 2128100 h 2237474"/>
              <a:gd name="connsiteX213" fmla="*/ 93149 w 12192000"/>
              <a:gd name="connsiteY213" fmla="*/ 2105324 h 2237474"/>
              <a:gd name="connsiteX214" fmla="*/ 88109 w 12192000"/>
              <a:gd name="connsiteY214" fmla="*/ 2106704 h 2237474"/>
              <a:gd name="connsiteX215" fmla="*/ 80022 w 12192000"/>
              <a:gd name="connsiteY215" fmla="*/ 2107254 h 2237474"/>
              <a:gd name="connsiteX216" fmla="*/ 79717 w 12192000"/>
              <a:gd name="connsiteY216" fmla="*/ 2107046 h 2237474"/>
              <a:gd name="connsiteX217" fmla="*/ 72352 w 12192000"/>
              <a:gd name="connsiteY217" fmla="*/ 2107991 h 2237474"/>
              <a:gd name="connsiteX218" fmla="*/ 37645 w 12192000"/>
              <a:gd name="connsiteY218" fmla="*/ 2115401 h 2237474"/>
              <a:gd name="connsiteX219" fmla="*/ 4572 w 12192000"/>
              <a:gd name="connsiteY219" fmla="*/ 2111091 h 2237474"/>
              <a:gd name="connsiteX220" fmla="*/ 0 w 12192000"/>
              <a:gd name="connsiteY220" fmla="*/ 2110468 h 2237474"/>
              <a:gd name="connsiteX221" fmla="*/ 0 w 12192000"/>
              <a:gd name="connsiteY22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278619 w 12192000"/>
              <a:gd name="connsiteY39" fmla="*/ 1011878 h 2237474"/>
              <a:gd name="connsiteX40" fmla="*/ 9268019 w 12192000"/>
              <a:gd name="connsiteY40" fmla="*/ 1007442 h 2237474"/>
              <a:gd name="connsiteX41" fmla="*/ 9234662 w 12192000"/>
              <a:gd name="connsiteY41" fmla="*/ 1023056 h 2237474"/>
              <a:gd name="connsiteX42" fmla="*/ 9181033 w 12192000"/>
              <a:gd name="connsiteY42" fmla="*/ 1037921 h 2237474"/>
              <a:gd name="connsiteX43" fmla="*/ 9155969 w 12192000"/>
              <a:gd name="connsiteY43" fmla="*/ 1046804 h 2237474"/>
              <a:gd name="connsiteX44" fmla="*/ 9133985 w 12192000"/>
              <a:gd name="connsiteY44" fmla="*/ 1046450 h 2237474"/>
              <a:gd name="connsiteX45" fmla="*/ 9012987 w 12192000"/>
              <a:gd name="connsiteY45" fmla="*/ 1061986 h 2237474"/>
              <a:gd name="connsiteX46" fmla="*/ 8968445 w 12192000"/>
              <a:gd name="connsiteY46" fmla="*/ 1052169 h 2237474"/>
              <a:gd name="connsiteX47" fmla="*/ 8958984 w 12192000"/>
              <a:gd name="connsiteY47" fmla="*/ 1057212 h 2237474"/>
              <a:gd name="connsiteX48" fmla="*/ 8886001 w 12192000"/>
              <a:gd name="connsiteY48" fmla="*/ 1067468 h 2237474"/>
              <a:gd name="connsiteX49" fmla="*/ 8838610 w 12192000"/>
              <a:gd name="connsiteY49" fmla="*/ 1075091 h 2237474"/>
              <a:gd name="connsiteX50" fmla="*/ 8750383 w 12192000"/>
              <a:gd name="connsiteY50" fmla="*/ 1097387 h 2237474"/>
              <a:gd name="connsiteX51" fmla="*/ 8697365 w 12192000"/>
              <a:gd name="connsiteY51" fmla="*/ 1105869 h 2237474"/>
              <a:gd name="connsiteX52" fmla="*/ 8665605 w 12192000"/>
              <a:gd name="connsiteY52" fmla="*/ 1110791 h 2237474"/>
              <a:gd name="connsiteX53" fmla="*/ 8584946 w 12192000"/>
              <a:gd name="connsiteY53" fmla="*/ 1135226 h 2237474"/>
              <a:gd name="connsiteX54" fmla="*/ 8460755 w 12192000"/>
              <a:gd name="connsiteY54" fmla="*/ 1203427 h 2237474"/>
              <a:gd name="connsiteX55" fmla="*/ 8419755 w 12192000"/>
              <a:gd name="connsiteY55" fmla="*/ 1216260 h 2237474"/>
              <a:gd name="connsiteX56" fmla="*/ 8411626 w 12192000"/>
              <a:gd name="connsiteY56" fmla="*/ 1214397 h 2237474"/>
              <a:gd name="connsiteX57" fmla="*/ 8363469 w 12192000"/>
              <a:gd name="connsiteY57" fmla="*/ 1246658 h 2237474"/>
              <a:gd name="connsiteX58" fmla="*/ 8275497 w 12192000"/>
              <a:gd name="connsiteY58" fmla="*/ 1264396 h 2237474"/>
              <a:gd name="connsiteX59" fmla="*/ 8206287 w 12192000"/>
              <a:gd name="connsiteY59" fmla="*/ 1273060 h 2237474"/>
              <a:gd name="connsiteX60" fmla="*/ 8168705 w 12192000"/>
              <a:gd name="connsiteY60" fmla="*/ 1279956 h 2237474"/>
              <a:gd name="connsiteX61" fmla="*/ 8139997 w 12192000"/>
              <a:gd name="connsiteY61" fmla="*/ 1282713 h 2237474"/>
              <a:gd name="connsiteX62" fmla="*/ 8074238 w 12192000"/>
              <a:gd name="connsiteY62" fmla="*/ 1301895 h 2237474"/>
              <a:gd name="connsiteX63" fmla="*/ 7968292 w 12192000"/>
              <a:gd name="connsiteY63" fmla="*/ 1338779 h 2237474"/>
              <a:gd name="connsiteX64" fmla="*/ 7945122 w 12192000"/>
              <a:gd name="connsiteY64" fmla="*/ 1345477 h 2237474"/>
              <a:gd name="connsiteX65" fmla="*/ 7902328 w 12192000"/>
              <a:gd name="connsiteY65" fmla="*/ 1345865 h 2237474"/>
              <a:gd name="connsiteX66" fmla="*/ 7875879 w 12192000"/>
              <a:gd name="connsiteY66" fmla="*/ 1345646 h 2237474"/>
              <a:gd name="connsiteX67" fmla="*/ 7840612 w 12192000"/>
              <a:gd name="connsiteY67" fmla="*/ 1369373 h 2237474"/>
              <a:gd name="connsiteX68" fmla="*/ 7786819 w 12192000"/>
              <a:gd name="connsiteY68" fmla="*/ 1378970 h 2237474"/>
              <a:gd name="connsiteX69" fmla="*/ 7548172 w 12192000"/>
              <a:gd name="connsiteY69" fmla="*/ 1417460 h 2237474"/>
              <a:gd name="connsiteX70" fmla="*/ 7483437 w 12192000"/>
              <a:gd name="connsiteY70" fmla="*/ 1478152 h 2237474"/>
              <a:gd name="connsiteX71" fmla="*/ 7377870 w 12192000"/>
              <a:gd name="connsiteY71" fmla="*/ 1523319 h 2237474"/>
              <a:gd name="connsiteX72" fmla="*/ 7230737 w 12192000"/>
              <a:gd name="connsiteY72" fmla="*/ 1562633 h 2237474"/>
              <a:gd name="connsiteX73" fmla="*/ 7224458 w 12192000"/>
              <a:gd name="connsiteY73" fmla="*/ 1573008 h 2237474"/>
              <a:gd name="connsiteX74" fmla="*/ 7213486 w 12192000"/>
              <a:gd name="connsiteY74" fmla="*/ 1580987 h 2237474"/>
              <a:gd name="connsiteX75" fmla="*/ 7183121 w 12192000"/>
              <a:gd name="connsiteY75" fmla="*/ 1595162 h 2237474"/>
              <a:gd name="connsiteX76" fmla="*/ 7164601 w 12192000"/>
              <a:gd name="connsiteY76" fmla="*/ 1606490 h 2237474"/>
              <a:gd name="connsiteX77" fmla="*/ 7114651 w 12192000"/>
              <a:gd name="connsiteY77" fmla="*/ 1620959 h 2237474"/>
              <a:gd name="connsiteX78" fmla="*/ 7092727 w 12192000"/>
              <a:gd name="connsiteY78" fmla="*/ 1623628 h 2237474"/>
              <a:gd name="connsiteX79" fmla="*/ 7031309 w 12192000"/>
              <a:gd name="connsiteY79" fmla="*/ 1619451 h 2237474"/>
              <a:gd name="connsiteX80" fmla="*/ 6999084 w 12192000"/>
              <a:gd name="connsiteY80" fmla="*/ 1634317 h 2237474"/>
              <a:gd name="connsiteX81" fmla="*/ 6992107 w 12192000"/>
              <a:gd name="connsiteY81" fmla="*/ 1636860 h 2237474"/>
              <a:gd name="connsiteX82" fmla="*/ 6991765 w 12192000"/>
              <a:gd name="connsiteY82" fmla="*/ 1636725 h 2237474"/>
              <a:gd name="connsiteX83" fmla="*/ 6900177 w 12192000"/>
              <a:gd name="connsiteY83" fmla="*/ 1636016 h 2237474"/>
              <a:gd name="connsiteX84" fmla="*/ 6795372 w 12192000"/>
              <a:gd name="connsiteY84" fmla="*/ 1644845 h 2237474"/>
              <a:gd name="connsiteX85" fmla="*/ 6692251 w 12192000"/>
              <a:gd name="connsiteY85" fmla="*/ 1656357 h 2237474"/>
              <a:gd name="connsiteX86" fmla="*/ 6655235 w 12192000"/>
              <a:gd name="connsiteY86" fmla="*/ 1661869 h 2237474"/>
              <a:gd name="connsiteX87" fmla="*/ 6587857 w 12192000"/>
              <a:gd name="connsiteY87" fmla="*/ 1665769 h 2237474"/>
              <a:gd name="connsiteX88" fmla="*/ 6554894 w 12192000"/>
              <a:gd name="connsiteY88" fmla="*/ 1664428 h 2237474"/>
              <a:gd name="connsiteX89" fmla="*/ 6516595 w 12192000"/>
              <a:gd name="connsiteY89" fmla="*/ 1667475 h 2237474"/>
              <a:gd name="connsiteX90" fmla="*/ 6508541 w 12192000"/>
              <a:gd name="connsiteY90" fmla="*/ 1668757 h 2237474"/>
              <a:gd name="connsiteX91" fmla="*/ 6471012 w 12192000"/>
              <a:gd name="connsiteY91" fmla="*/ 1678604 h 2237474"/>
              <a:gd name="connsiteX92" fmla="*/ 6415265 w 12192000"/>
              <a:gd name="connsiteY92" fmla="*/ 1665317 h 2237474"/>
              <a:gd name="connsiteX93" fmla="*/ 6364035 w 12192000"/>
              <a:gd name="connsiteY93" fmla="*/ 1667683 h 2237474"/>
              <a:gd name="connsiteX94" fmla="*/ 6280959 w 12192000"/>
              <a:gd name="connsiteY94" fmla="*/ 1689329 h 2237474"/>
              <a:gd name="connsiteX95" fmla="*/ 6243319 w 12192000"/>
              <a:gd name="connsiteY95" fmla="*/ 1695560 h 2237474"/>
              <a:gd name="connsiteX96" fmla="*/ 6098321 w 12192000"/>
              <a:gd name="connsiteY96" fmla="*/ 1721646 h 2237474"/>
              <a:gd name="connsiteX97" fmla="*/ 5880652 w 12192000"/>
              <a:gd name="connsiteY97" fmla="*/ 1779643 h 2237474"/>
              <a:gd name="connsiteX98" fmla="*/ 5785959 w 12192000"/>
              <a:gd name="connsiteY98" fmla="*/ 1775307 h 2237474"/>
              <a:gd name="connsiteX99" fmla="*/ 5643534 w 12192000"/>
              <a:gd name="connsiteY99" fmla="*/ 1802919 h 2237474"/>
              <a:gd name="connsiteX100" fmla="*/ 5518799 w 12192000"/>
              <a:gd name="connsiteY100" fmla="*/ 1818312 h 2237474"/>
              <a:gd name="connsiteX101" fmla="*/ 5505014 w 12192000"/>
              <a:gd name="connsiteY101" fmla="*/ 1819259 h 2237474"/>
              <a:gd name="connsiteX102" fmla="*/ 5453307 w 12192000"/>
              <a:gd name="connsiteY102" fmla="*/ 1815450 h 2237474"/>
              <a:gd name="connsiteX103" fmla="*/ 5364192 w 12192000"/>
              <a:gd name="connsiteY103" fmla="*/ 1826074 h 2237474"/>
              <a:gd name="connsiteX104" fmla="*/ 5350380 w 12192000"/>
              <a:gd name="connsiteY104" fmla="*/ 1830891 h 2237474"/>
              <a:gd name="connsiteX105" fmla="*/ 5259633 w 12192000"/>
              <a:gd name="connsiteY105" fmla="*/ 1837160 h 2237474"/>
              <a:gd name="connsiteX106" fmla="*/ 5197513 w 12192000"/>
              <a:gd name="connsiteY106" fmla="*/ 1844718 h 2237474"/>
              <a:gd name="connsiteX107" fmla="*/ 5168852 w 12192000"/>
              <a:gd name="connsiteY107" fmla="*/ 1844846 h 2237474"/>
              <a:gd name="connsiteX108" fmla="*/ 5114927 w 12192000"/>
              <a:gd name="connsiteY108" fmla="*/ 1847827 h 2237474"/>
              <a:gd name="connsiteX109" fmla="*/ 5108970 w 12192000"/>
              <a:gd name="connsiteY109" fmla="*/ 1847935 h 2237474"/>
              <a:gd name="connsiteX110" fmla="*/ 5067961 w 12192000"/>
              <a:gd name="connsiteY110" fmla="*/ 1845917 h 2237474"/>
              <a:gd name="connsiteX111" fmla="*/ 5007075 w 12192000"/>
              <a:gd name="connsiteY111" fmla="*/ 1838626 h 2237474"/>
              <a:gd name="connsiteX112" fmla="*/ 4944087 w 12192000"/>
              <a:gd name="connsiteY112" fmla="*/ 1823332 h 2237474"/>
              <a:gd name="connsiteX113" fmla="*/ 4907662 w 12192000"/>
              <a:gd name="connsiteY113" fmla="*/ 1816900 h 2237474"/>
              <a:gd name="connsiteX114" fmla="*/ 4882386 w 12192000"/>
              <a:gd name="connsiteY114" fmla="*/ 1809844 h 2237474"/>
              <a:gd name="connsiteX115" fmla="*/ 4811440 w 12192000"/>
              <a:gd name="connsiteY115" fmla="*/ 1804655 h 2237474"/>
              <a:gd name="connsiteX116" fmla="*/ 4691075 w 12192000"/>
              <a:gd name="connsiteY116" fmla="*/ 1801389 h 2237474"/>
              <a:gd name="connsiteX117" fmla="*/ 4611738 w 12192000"/>
              <a:gd name="connsiteY117" fmla="*/ 1776964 h 2237474"/>
              <a:gd name="connsiteX118" fmla="*/ 4560070 w 12192000"/>
              <a:gd name="connsiteY118" fmla="*/ 1785640 h 2237474"/>
              <a:gd name="connsiteX119" fmla="*/ 4536503 w 12192000"/>
              <a:gd name="connsiteY119" fmla="*/ 1785334 h 2237474"/>
              <a:gd name="connsiteX120" fmla="*/ 4513724 w 12192000"/>
              <a:gd name="connsiteY120" fmla="*/ 1791996 h 2237474"/>
              <a:gd name="connsiteX121" fmla="*/ 4459810 w 12192000"/>
              <a:gd name="connsiteY121" fmla="*/ 1797886 h 2237474"/>
              <a:gd name="connsiteX122" fmla="*/ 4379064 w 12192000"/>
              <a:gd name="connsiteY122" fmla="*/ 1817177 h 2237474"/>
              <a:gd name="connsiteX123" fmla="*/ 4319209 w 12192000"/>
              <a:gd name="connsiteY123" fmla="*/ 1834833 h 2237474"/>
              <a:gd name="connsiteX124" fmla="*/ 4290981 w 12192000"/>
              <a:gd name="connsiteY124" fmla="*/ 1839677 h 2237474"/>
              <a:gd name="connsiteX125" fmla="*/ 4285792 w 12192000"/>
              <a:gd name="connsiteY125" fmla="*/ 1836231 h 2237474"/>
              <a:gd name="connsiteX126" fmla="*/ 4238372 w 12192000"/>
              <a:gd name="connsiteY126" fmla="*/ 1851480 h 2237474"/>
              <a:gd name="connsiteX127" fmla="*/ 4232517 w 12192000"/>
              <a:gd name="connsiteY127" fmla="*/ 1852567 h 2237474"/>
              <a:gd name="connsiteX128" fmla="*/ 4191732 w 12192000"/>
              <a:gd name="connsiteY128" fmla="*/ 1857328 h 2237474"/>
              <a:gd name="connsiteX129" fmla="*/ 4065532 w 12192000"/>
              <a:gd name="connsiteY129" fmla="*/ 1855477 h 2237474"/>
              <a:gd name="connsiteX130" fmla="*/ 4028460 w 12192000"/>
              <a:gd name="connsiteY130" fmla="*/ 1855137 h 2237474"/>
              <a:gd name="connsiteX131" fmla="*/ 4002267 w 12192000"/>
              <a:gd name="connsiteY131" fmla="*/ 1852352 h 2237474"/>
              <a:gd name="connsiteX132" fmla="*/ 3931396 w 12192000"/>
              <a:gd name="connsiteY132" fmla="*/ 1858915 h 2237474"/>
              <a:gd name="connsiteX133" fmla="*/ 3812162 w 12192000"/>
              <a:gd name="connsiteY133" fmla="*/ 1875501 h 2237474"/>
              <a:gd name="connsiteX134" fmla="*/ 3729530 w 12192000"/>
              <a:gd name="connsiteY134" fmla="*/ 1864513 h 2237474"/>
              <a:gd name="connsiteX135" fmla="*/ 3680177 w 12192000"/>
              <a:gd name="connsiteY135" fmla="*/ 1881552 h 2237474"/>
              <a:gd name="connsiteX136" fmla="*/ 3567259 w 12192000"/>
              <a:gd name="connsiteY136" fmla="*/ 1893482 h 2237474"/>
              <a:gd name="connsiteX137" fmla="*/ 3405770 w 12192000"/>
              <a:gd name="connsiteY137" fmla="*/ 1904591 h 2237474"/>
              <a:gd name="connsiteX138" fmla="*/ 3280097 w 12192000"/>
              <a:gd name="connsiteY138" fmla="*/ 1919610 h 2237474"/>
              <a:gd name="connsiteX139" fmla="*/ 3123424 w 12192000"/>
              <a:gd name="connsiteY139" fmla="*/ 1952930 h 2237474"/>
              <a:gd name="connsiteX140" fmla="*/ 3009910 w 12192000"/>
              <a:gd name="connsiteY140" fmla="*/ 1957866 h 2237474"/>
              <a:gd name="connsiteX141" fmla="*/ 2995934 w 12192000"/>
              <a:gd name="connsiteY141" fmla="*/ 1967085 h 2237474"/>
              <a:gd name="connsiteX142" fmla="*/ 2980071 w 12192000"/>
              <a:gd name="connsiteY142" fmla="*/ 1972988 h 2237474"/>
              <a:gd name="connsiteX143" fmla="*/ 2978094 w 12192000"/>
              <a:gd name="connsiteY143" fmla="*/ 1972369 h 2237474"/>
              <a:gd name="connsiteX144" fmla="*/ 2942858 w 12192000"/>
              <a:gd name="connsiteY144" fmla="*/ 1981367 h 2237474"/>
              <a:gd name="connsiteX145" fmla="*/ 2875436 w 12192000"/>
              <a:gd name="connsiteY145" fmla="*/ 1996977 h 2237474"/>
              <a:gd name="connsiteX146" fmla="*/ 2874892 w 12192000"/>
              <a:gd name="connsiteY146" fmla="*/ 1996085 h 2237474"/>
              <a:gd name="connsiteX147" fmla="*/ 2864145 w 12192000"/>
              <a:gd name="connsiteY147" fmla="*/ 1994061 h 2237474"/>
              <a:gd name="connsiteX148" fmla="*/ 2843662 w 12192000"/>
              <a:gd name="connsiteY148" fmla="*/ 1992498 h 2237474"/>
              <a:gd name="connsiteX149" fmla="*/ 2796128 w 12192000"/>
              <a:gd name="connsiteY149" fmla="*/ 1976403 h 2237474"/>
              <a:gd name="connsiteX150" fmla="*/ 2756784 w 12192000"/>
              <a:gd name="connsiteY150" fmla="*/ 1985116 h 2237474"/>
              <a:gd name="connsiteX151" fmla="*/ 2748833 w 12192000"/>
              <a:gd name="connsiteY151" fmla="*/ 1986323 h 2237474"/>
              <a:gd name="connsiteX152" fmla="*/ 2748661 w 12192000"/>
              <a:gd name="connsiteY152" fmla="*/ 1986122 h 2237474"/>
              <a:gd name="connsiteX153" fmla="*/ 2740251 w 12192000"/>
              <a:gd name="connsiteY153" fmla="*/ 1986946 h 2237474"/>
              <a:gd name="connsiteX154" fmla="*/ 2718916 w 12192000"/>
              <a:gd name="connsiteY154" fmla="*/ 1990867 h 2237474"/>
              <a:gd name="connsiteX155" fmla="*/ 2713522 w 12192000"/>
              <a:gd name="connsiteY155" fmla="*/ 1990173 h 2237474"/>
              <a:gd name="connsiteX156" fmla="*/ 2680597 w 12192000"/>
              <a:gd name="connsiteY156" fmla="*/ 1984996 h 2237474"/>
              <a:gd name="connsiteX157" fmla="*/ 2578178 w 12192000"/>
              <a:gd name="connsiteY157" fmla="*/ 1990531 h 2237474"/>
              <a:gd name="connsiteX158" fmla="*/ 2476147 w 12192000"/>
              <a:gd name="connsiteY158" fmla="*/ 1998305 h 2237474"/>
              <a:gd name="connsiteX159" fmla="*/ 2373568 w 12192000"/>
              <a:gd name="connsiteY159" fmla="*/ 2003219 h 2237474"/>
              <a:gd name="connsiteX160" fmla="*/ 2321399 w 12192000"/>
              <a:gd name="connsiteY160" fmla="*/ 1989467 h 2237474"/>
              <a:gd name="connsiteX161" fmla="*/ 2315525 w 12192000"/>
              <a:gd name="connsiteY161" fmla="*/ 1989708 h 2237474"/>
              <a:gd name="connsiteX162" fmla="*/ 2300792 w 12192000"/>
              <a:gd name="connsiteY162" fmla="*/ 1994290 h 2237474"/>
              <a:gd name="connsiteX163" fmla="*/ 2295469 w 12192000"/>
              <a:gd name="connsiteY163" fmla="*/ 1996659 h 2237474"/>
              <a:gd name="connsiteX164" fmla="*/ 2287219 w 12192000"/>
              <a:gd name="connsiteY164" fmla="*/ 1998750 h 2237474"/>
              <a:gd name="connsiteX165" fmla="*/ 2286948 w 12192000"/>
              <a:gd name="connsiteY165" fmla="*/ 1998596 h 2237474"/>
              <a:gd name="connsiteX166" fmla="*/ 2243069 w 12192000"/>
              <a:gd name="connsiteY166" fmla="*/ 2015111 h 2237474"/>
              <a:gd name="connsiteX167" fmla="*/ 2186609 w 12192000"/>
              <a:gd name="connsiteY167" fmla="*/ 2008263 h 2237474"/>
              <a:gd name="connsiteX168" fmla="*/ 2164831 w 12192000"/>
              <a:gd name="connsiteY168" fmla="*/ 2010143 h 2237474"/>
              <a:gd name="connsiteX169" fmla="*/ 2152836 w 12192000"/>
              <a:gd name="connsiteY169" fmla="*/ 2010048 h 2237474"/>
              <a:gd name="connsiteX170" fmla="*/ 2117102 w 12192000"/>
              <a:gd name="connsiteY170" fmla="*/ 2023004 h 2237474"/>
              <a:gd name="connsiteX171" fmla="*/ 2111935 w 12192000"/>
              <a:gd name="connsiteY171" fmla="*/ 2023163 h 2237474"/>
              <a:gd name="connsiteX172" fmla="*/ 2089991 w 12192000"/>
              <a:gd name="connsiteY172" fmla="*/ 2034193 h 2237474"/>
              <a:gd name="connsiteX173" fmla="*/ 2058061 w 12192000"/>
              <a:gd name="connsiteY173" fmla="*/ 2047942 h 2237474"/>
              <a:gd name="connsiteX174" fmla="*/ 2055737 w 12192000"/>
              <a:gd name="connsiteY174" fmla="*/ 2047704 h 2237474"/>
              <a:gd name="connsiteX175" fmla="*/ 2042244 w 12192000"/>
              <a:gd name="connsiteY175" fmla="*/ 2055560 h 2237474"/>
              <a:gd name="connsiteX176" fmla="*/ 1976224 w 12192000"/>
              <a:gd name="connsiteY176" fmla="*/ 2074257 h 2237474"/>
              <a:gd name="connsiteX177" fmla="*/ 1877728 w 12192000"/>
              <a:gd name="connsiteY177" fmla="*/ 2101004 h 2237474"/>
              <a:gd name="connsiteX178" fmla="*/ 1759056 w 12192000"/>
              <a:gd name="connsiteY178" fmla="*/ 2125608 h 2237474"/>
              <a:gd name="connsiteX179" fmla="*/ 1637948 w 12192000"/>
              <a:gd name="connsiteY179" fmla="*/ 2172597 h 2237474"/>
              <a:gd name="connsiteX180" fmla="*/ 1434549 w 12192000"/>
              <a:gd name="connsiteY180" fmla="*/ 2234522 h 2237474"/>
              <a:gd name="connsiteX181" fmla="*/ 1398481 w 12192000"/>
              <a:gd name="connsiteY181" fmla="*/ 2237074 h 2237474"/>
              <a:gd name="connsiteX182" fmla="*/ 1398407 w 12192000"/>
              <a:gd name="connsiteY182" fmla="*/ 2237095 h 2237474"/>
              <a:gd name="connsiteX183" fmla="*/ 1370962 w 12192000"/>
              <a:gd name="connsiteY183" fmla="*/ 2237474 h 2237474"/>
              <a:gd name="connsiteX184" fmla="*/ 1356367 w 12192000"/>
              <a:gd name="connsiteY184" fmla="*/ 2235089 h 2237474"/>
              <a:gd name="connsiteX185" fmla="*/ 1324828 w 12192000"/>
              <a:gd name="connsiteY185" fmla="*/ 2231968 h 2237474"/>
              <a:gd name="connsiteX186" fmla="*/ 1297744 w 12192000"/>
              <a:gd name="connsiteY186" fmla="*/ 2235849 h 2237474"/>
              <a:gd name="connsiteX187" fmla="*/ 1286236 w 12192000"/>
              <a:gd name="connsiteY187" fmla="*/ 2233135 h 2237474"/>
              <a:gd name="connsiteX188" fmla="*/ 1283504 w 12192000"/>
              <a:gd name="connsiteY188" fmla="*/ 2233797 h 2237474"/>
              <a:gd name="connsiteX189" fmla="*/ 1279765 w 12192000"/>
              <a:gd name="connsiteY189" fmla="*/ 2229639 h 2237474"/>
              <a:gd name="connsiteX190" fmla="*/ 1195347 w 12192000"/>
              <a:gd name="connsiteY190" fmla="*/ 2212354 h 2237474"/>
              <a:gd name="connsiteX191" fmla="*/ 970251 w 12192000"/>
              <a:gd name="connsiteY191" fmla="*/ 2221029 h 2237474"/>
              <a:gd name="connsiteX192" fmla="*/ 812914 w 12192000"/>
              <a:gd name="connsiteY192" fmla="*/ 2202752 h 2237474"/>
              <a:gd name="connsiteX193" fmla="*/ 800195 w 12192000"/>
              <a:gd name="connsiteY193" fmla="*/ 2209407 h 2237474"/>
              <a:gd name="connsiteX194" fmla="*/ 784978 w 12192000"/>
              <a:gd name="connsiteY194" fmla="*/ 2212360 h 2237474"/>
              <a:gd name="connsiteX195" fmla="*/ 681987 w 12192000"/>
              <a:gd name="connsiteY195" fmla="*/ 2216757 h 2237474"/>
              <a:gd name="connsiteX196" fmla="*/ 669923 w 12192000"/>
              <a:gd name="connsiteY196" fmla="*/ 2211682 h 2237474"/>
              <a:gd name="connsiteX197" fmla="*/ 648680 w 12192000"/>
              <a:gd name="connsiteY197" fmla="*/ 2206229 h 2237474"/>
              <a:gd name="connsiteX198" fmla="*/ 597225 w 12192000"/>
              <a:gd name="connsiteY198" fmla="*/ 2180999 h 2237474"/>
              <a:gd name="connsiteX199" fmla="*/ 558449 w 12192000"/>
              <a:gd name="connsiteY199" fmla="*/ 2182346 h 2237474"/>
              <a:gd name="connsiteX200" fmla="*/ 550517 w 12192000"/>
              <a:gd name="connsiteY200" fmla="*/ 2182060 h 2237474"/>
              <a:gd name="connsiteX201" fmla="*/ 550309 w 12192000"/>
              <a:gd name="connsiteY201" fmla="*/ 2181825 h 2237474"/>
              <a:gd name="connsiteX202" fmla="*/ 541836 w 12192000"/>
              <a:gd name="connsiteY202" fmla="*/ 2181063 h 2237474"/>
              <a:gd name="connsiteX203" fmla="*/ 536057 w 12192000"/>
              <a:gd name="connsiteY203" fmla="*/ 2181537 h 2237474"/>
              <a:gd name="connsiteX204" fmla="*/ 520671 w 12192000"/>
              <a:gd name="connsiteY204" fmla="*/ 2180980 h 2237474"/>
              <a:gd name="connsiteX205" fmla="*/ 515024 w 12192000"/>
              <a:gd name="connsiteY205" fmla="*/ 2179258 h 2237474"/>
              <a:gd name="connsiteX206" fmla="*/ 512278 w 12192000"/>
              <a:gd name="connsiteY206" fmla="*/ 2176369 h 2237474"/>
              <a:gd name="connsiteX207" fmla="*/ 480419 w 12192000"/>
              <a:gd name="connsiteY207" fmla="*/ 2167807 h 2237474"/>
              <a:gd name="connsiteX208" fmla="*/ 413835 w 12192000"/>
              <a:gd name="connsiteY208" fmla="*/ 2156783 h 2237474"/>
              <a:gd name="connsiteX209" fmla="*/ 376513 w 12192000"/>
              <a:gd name="connsiteY209" fmla="*/ 2154014 h 2237474"/>
              <a:gd name="connsiteX210" fmla="*/ 273386 w 12192000"/>
              <a:gd name="connsiteY210" fmla="*/ 2142551 h 2237474"/>
              <a:gd name="connsiteX211" fmla="*/ 169207 w 12192000"/>
              <a:gd name="connsiteY211" fmla="*/ 2128100 h 2237474"/>
              <a:gd name="connsiteX212" fmla="*/ 93149 w 12192000"/>
              <a:gd name="connsiteY212" fmla="*/ 2105324 h 2237474"/>
              <a:gd name="connsiteX213" fmla="*/ 88109 w 12192000"/>
              <a:gd name="connsiteY213" fmla="*/ 2106704 h 2237474"/>
              <a:gd name="connsiteX214" fmla="*/ 80022 w 12192000"/>
              <a:gd name="connsiteY214" fmla="*/ 2107254 h 2237474"/>
              <a:gd name="connsiteX215" fmla="*/ 79717 w 12192000"/>
              <a:gd name="connsiteY215" fmla="*/ 2107046 h 2237474"/>
              <a:gd name="connsiteX216" fmla="*/ 72352 w 12192000"/>
              <a:gd name="connsiteY216" fmla="*/ 2107991 h 2237474"/>
              <a:gd name="connsiteX217" fmla="*/ 37645 w 12192000"/>
              <a:gd name="connsiteY217" fmla="*/ 2115401 h 2237474"/>
              <a:gd name="connsiteX218" fmla="*/ 4572 w 12192000"/>
              <a:gd name="connsiteY218" fmla="*/ 2111091 h 2237474"/>
              <a:gd name="connsiteX219" fmla="*/ 0 w 12192000"/>
              <a:gd name="connsiteY219" fmla="*/ 2110468 h 2237474"/>
              <a:gd name="connsiteX220" fmla="*/ 0 w 12192000"/>
              <a:gd name="connsiteY22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00499 w 12192000"/>
              <a:gd name="connsiteY34" fmla="*/ 954680 h 2237474"/>
              <a:gd name="connsiteX35" fmla="*/ 9428195 w 12192000"/>
              <a:gd name="connsiteY35" fmla="*/ 986225 h 2237474"/>
              <a:gd name="connsiteX36" fmla="*/ 9410017 w 12192000"/>
              <a:gd name="connsiteY36" fmla="*/ 993931 h 2237474"/>
              <a:gd name="connsiteX37" fmla="*/ 9392919 w 12192000"/>
              <a:gd name="connsiteY37" fmla="*/ 994656 h 2237474"/>
              <a:gd name="connsiteX38" fmla="*/ 9278619 w 12192000"/>
              <a:gd name="connsiteY38" fmla="*/ 1011878 h 2237474"/>
              <a:gd name="connsiteX39" fmla="*/ 9268019 w 12192000"/>
              <a:gd name="connsiteY39" fmla="*/ 1007442 h 2237474"/>
              <a:gd name="connsiteX40" fmla="*/ 9234662 w 12192000"/>
              <a:gd name="connsiteY40" fmla="*/ 1023056 h 2237474"/>
              <a:gd name="connsiteX41" fmla="*/ 9181033 w 12192000"/>
              <a:gd name="connsiteY41" fmla="*/ 1037921 h 2237474"/>
              <a:gd name="connsiteX42" fmla="*/ 9155969 w 12192000"/>
              <a:gd name="connsiteY42" fmla="*/ 1046804 h 2237474"/>
              <a:gd name="connsiteX43" fmla="*/ 9133985 w 12192000"/>
              <a:gd name="connsiteY43" fmla="*/ 1046450 h 2237474"/>
              <a:gd name="connsiteX44" fmla="*/ 9012987 w 12192000"/>
              <a:gd name="connsiteY44" fmla="*/ 1061986 h 2237474"/>
              <a:gd name="connsiteX45" fmla="*/ 8968445 w 12192000"/>
              <a:gd name="connsiteY45" fmla="*/ 1052169 h 2237474"/>
              <a:gd name="connsiteX46" fmla="*/ 8958984 w 12192000"/>
              <a:gd name="connsiteY46" fmla="*/ 1057212 h 2237474"/>
              <a:gd name="connsiteX47" fmla="*/ 8886001 w 12192000"/>
              <a:gd name="connsiteY47" fmla="*/ 1067468 h 2237474"/>
              <a:gd name="connsiteX48" fmla="*/ 8838610 w 12192000"/>
              <a:gd name="connsiteY48" fmla="*/ 1075091 h 2237474"/>
              <a:gd name="connsiteX49" fmla="*/ 8750383 w 12192000"/>
              <a:gd name="connsiteY49" fmla="*/ 1097387 h 2237474"/>
              <a:gd name="connsiteX50" fmla="*/ 8697365 w 12192000"/>
              <a:gd name="connsiteY50" fmla="*/ 1105869 h 2237474"/>
              <a:gd name="connsiteX51" fmla="*/ 8665605 w 12192000"/>
              <a:gd name="connsiteY51" fmla="*/ 1110791 h 2237474"/>
              <a:gd name="connsiteX52" fmla="*/ 8584946 w 12192000"/>
              <a:gd name="connsiteY52" fmla="*/ 1135226 h 2237474"/>
              <a:gd name="connsiteX53" fmla="*/ 8460755 w 12192000"/>
              <a:gd name="connsiteY53" fmla="*/ 1203427 h 2237474"/>
              <a:gd name="connsiteX54" fmla="*/ 8419755 w 12192000"/>
              <a:gd name="connsiteY54" fmla="*/ 1216260 h 2237474"/>
              <a:gd name="connsiteX55" fmla="*/ 8411626 w 12192000"/>
              <a:gd name="connsiteY55" fmla="*/ 1214397 h 2237474"/>
              <a:gd name="connsiteX56" fmla="*/ 8363469 w 12192000"/>
              <a:gd name="connsiteY56" fmla="*/ 1246658 h 2237474"/>
              <a:gd name="connsiteX57" fmla="*/ 8275497 w 12192000"/>
              <a:gd name="connsiteY57" fmla="*/ 1264396 h 2237474"/>
              <a:gd name="connsiteX58" fmla="*/ 8206287 w 12192000"/>
              <a:gd name="connsiteY58" fmla="*/ 1273060 h 2237474"/>
              <a:gd name="connsiteX59" fmla="*/ 8168705 w 12192000"/>
              <a:gd name="connsiteY59" fmla="*/ 1279956 h 2237474"/>
              <a:gd name="connsiteX60" fmla="*/ 8139997 w 12192000"/>
              <a:gd name="connsiteY60" fmla="*/ 1282713 h 2237474"/>
              <a:gd name="connsiteX61" fmla="*/ 8074238 w 12192000"/>
              <a:gd name="connsiteY61" fmla="*/ 1301895 h 2237474"/>
              <a:gd name="connsiteX62" fmla="*/ 7968292 w 12192000"/>
              <a:gd name="connsiteY62" fmla="*/ 1338779 h 2237474"/>
              <a:gd name="connsiteX63" fmla="*/ 7945122 w 12192000"/>
              <a:gd name="connsiteY63" fmla="*/ 1345477 h 2237474"/>
              <a:gd name="connsiteX64" fmla="*/ 7902328 w 12192000"/>
              <a:gd name="connsiteY64" fmla="*/ 1345865 h 2237474"/>
              <a:gd name="connsiteX65" fmla="*/ 7875879 w 12192000"/>
              <a:gd name="connsiteY65" fmla="*/ 1345646 h 2237474"/>
              <a:gd name="connsiteX66" fmla="*/ 7840612 w 12192000"/>
              <a:gd name="connsiteY66" fmla="*/ 1369373 h 2237474"/>
              <a:gd name="connsiteX67" fmla="*/ 7786819 w 12192000"/>
              <a:gd name="connsiteY67" fmla="*/ 1378970 h 2237474"/>
              <a:gd name="connsiteX68" fmla="*/ 7548172 w 12192000"/>
              <a:gd name="connsiteY68" fmla="*/ 1417460 h 2237474"/>
              <a:gd name="connsiteX69" fmla="*/ 7483437 w 12192000"/>
              <a:gd name="connsiteY69" fmla="*/ 1478152 h 2237474"/>
              <a:gd name="connsiteX70" fmla="*/ 7377870 w 12192000"/>
              <a:gd name="connsiteY70" fmla="*/ 1523319 h 2237474"/>
              <a:gd name="connsiteX71" fmla="*/ 7230737 w 12192000"/>
              <a:gd name="connsiteY71" fmla="*/ 1562633 h 2237474"/>
              <a:gd name="connsiteX72" fmla="*/ 7224458 w 12192000"/>
              <a:gd name="connsiteY72" fmla="*/ 1573008 h 2237474"/>
              <a:gd name="connsiteX73" fmla="*/ 7213486 w 12192000"/>
              <a:gd name="connsiteY73" fmla="*/ 1580987 h 2237474"/>
              <a:gd name="connsiteX74" fmla="*/ 7183121 w 12192000"/>
              <a:gd name="connsiteY74" fmla="*/ 1595162 h 2237474"/>
              <a:gd name="connsiteX75" fmla="*/ 7164601 w 12192000"/>
              <a:gd name="connsiteY75" fmla="*/ 1606490 h 2237474"/>
              <a:gd name="connsiteX76" fmla="*/ 7114651 w 12192000"/>
              <a:gd name="connsiteY76" fmla="*/ 1620959 h 2237474"/>
              <a:gd name="connsiteX77" fmla="*/ 7092727 w 12192000"/>
              <a:gd name="connsiteY77" fmla="*/ 1623628 h 2237474"/>
              <a:gd name="connsiteX78" fmla="*/ 7031309 w 12192000"/>
              <a:gd name="connsiteY78" fmla="*/ 1619451 h 2237474"/>
              <a:gd name="connsiteX79" fmla="*/ 6999084 w 12192000"/>
              <a:gd name="connsiteY79" fmla="*/ 1634317 h 2237474"/>
              <a:gd name="connsiteX80" fmla="*/ 6992107 w 12192000"/>
              <a:gd name="connsiteY80" fmla="*/ 1636860 h 2237474"/>
              <a:gd name="connsiteX81" fmla="*/ 6991765 w 12192000"/>
              <a:gd name="connsiteY81" fmla="*/ 1636725 h 2237474"/>
              <a:gd name="connsiteX82" fmla="*/ 6900177 w 12192000"/>
              <a:gd name="connsiteY82" fmla="*/ 1636016 h 2237474"/>
              <a:gd name="connsiteX83" fmla="*/ 6795372 w 12192000"/>
              <a:gd name="connsiteY83" fmla="*/ 1644845 h 2237474"/>
              <a:gd name="connsiteX84" fmla="*/ 6692251 w 12192000"/>
              <a:gd name="connsiteY84" fmla="*/ 1656357 h 2237474"/>
              <a:gd name="connsiteX85" fmla="*/ 6655235 w 12192000"/>
              <a:gd name="connsiteY85" fmla="*/ 1661869 h 2237474"/>
              <a:gd name="connsiteX86" fmla="*/ 6587857 w 12192000"/>
              <a:gd name="connsiteY86" fmla="*/ 1665769 h 2237474"/>
              <a:gd name="connsiteX87" fmla="*/ 6554894 w 12192000"/>
              <a:gd name="connsiteY87" fmla="*/ 1664428 h 2237474"/>
              <a:gd name="connsiteX88" fmla="*/ 6516595 w 12192000"/>
              <a:gd name="connsiteY88" fmla="*/ 1667475 h 2237474"/>
              <a:gd name="connsiteX89" fmla="*/ 6508541 w 12192000"/>
              <a:gd name="connsiteY89" fmla="*/ 1668757 h 2237474"/>
              <a:gd name="connsiteX90" fmla="*/ 6471012 w 12192000"/>
              <a:gd name="connsiteY90" fmla="*/ 1678604 h 2237474"/>
              <a:gd name="connsiteX91" fmla="*/ 6415265 w 12192000"/>
              <a:gd name="connsiteY91" fmla="*/ 1665317 h 2237474"/>
              <a:gd name="connsiteX92" fmla="*/ 6364035 w 12192000"/>
              <a:gd name="connsiteY92" fmla="*/ 1667683 h 2237474"/>
              <a:gd name="connsiteX93" fmla="*/ 6280959 w 12192000"/>
              <a:gd name="connsiteY93" fmla="*/ 1689329 h 2237474"/>
              <a:gd name="connsiteX94" fmla="*/ 6243319 w 12192000"/>
              <a:gd name="connsiteY94" fmla="*/ 1695560 h 2237474"/>
              <a:gd name="connsiteX95" fmla="*/ 6098321 w 12192000"/>
              <a:gd name="connsiteY95" fmla="*/ 1721646 h 2237474"/>
              <a:gd name="connsiteX96" fmla="*/ 5880652 w 12192000"/>
              <a:gd name="connsiteY96" fmla="*/ 1779643 h 2237474"/>
              <a:gd name="connsiteX97" fmla="*/ 5785959 w 12192000"/>
              <a:gd name="connsiteY97" fmla="*/ 1775307 h 2237474"/>
              <a:gd name="connsiteX98" fmla="*/ 5643534 w 12192000"/>
              <a:gd name="connsiteY98" fmla="*/ 1802919 h 2237474"/>
              <a:gd name="connsiteX99" fmla="*/ 5518799 w 12192000"/>
              <a:gd name="connsiteY99" fmla="*/ 1818312 h 2237474"/>
              <a:gd name="connsiteX100" fmla="*/ 5505014 w 12192000"/>
              <a:gd name="connsiteY100" fmla="*/ 1819259 h 2237474"/>
              <a:gd name="connsiteX101" fmla="*/ 5453307 w 12192000"/>
              <a:gd name="connsiteY101" fmla="*/ 1815450 h 2237474"/>
              <a:gd name="connsiteX102" fmla="*/ 5364192 w 12192000"/>
              <a:gd name="connsiteY102" fmla="*/ 1826074 h 2237474"/>
              <a:gd name="connsiteX103" fmla="*/ 5350380 w 12192000"/>
              <a:gd name="connsiteY103" fmla="*/ 1830891 h 2237474"/>
              <a:gd name="connsiteX104" fmla="*/ 5259633 w 12192000"/>
              <a:gd name="connsiteY104" fmla="*/ 1837160 h 2237474"/>
              <a:gd name="connsiteX105" fmla="*/ 5197513 w 12192000"/>
              <a:gd name="connsiteY105" fmla="*/ 1844718 h 2237474"/>
              <a:gd name="connsiteX106" fmla="*/ 5168852 w 12192000"/>
              <a:gd name="connsiteY106" fmla="*/ 1844846 h 2237474"/>
              <a:gd name="connsiteX107" fmla="*/ 5114927 w 12192000"/>
              <a:gd name="connsiteY107" fmla="*/ 1847827 h 2237474"/>
              <a:gd name="connsiteX108" fmla="*/ 5108970 w 12192000"/>
              <a:gd name="connsiteY108" fmla="*/ 1847935 h 2237474"/>
              <a:gd name="connsiteX109" fmla="*/ 5067961 w 12192000"/>
              <a:gd name="connsiteY109" fmla="*/ 1845917 h 2237474"/>
              <a:gd name="connsiteX110" fmla="*/ 5007075 w 12192000"/>
              <a:gd name="connsiteY110" fmla="*/ 1838626 h 2237474"/>
              <a:gd name="connsiteX111" fmla="*/ 4944087 w 12192000"/>
              <a:gd name="connsiteY111" fmla="*/ 1823332 h 2237474"/>
              <a:gd name="connsiteX112" fmla="*/ 4907662 w 12192000"/>
              <a:gd name="connsiteY112" fmla="*/ 1816900 h 2237474"/>
              <a:gd name="connsiteX113" fmla="*/ 4882386 w 12192000"/>
              <a:gd name="connsiteY113" fmla="*/ 1809844 h 2237474"/>
              <a:gd name="connsiteX114" fmla="*/ 4811440 w 12192000"/>
              <a:gd name="connsiteY114" fmla="*/ 1804655 h 2237474"/>
              <a:gd name="connsiteX115" fmla="*/ 4691075 w 12192000"/>
              <a:gd name="connsiteY115" fmla="*/ 1801389 h 2237474"/>
              <a:gd name="connsiteX116" fmla="*/ 4611738 w 12192000"/>
              <a:gd name="connsiteY116" fmla="*/ 1776964 h 2237474"/>
              <a:gd name="connsiteX117" fmla="*/ 4560070 w 12192000"/>
              <a:gd name="connsiteY117" fmla="*/ 1785640 h 2237474"/>
              <a:gd name="connsiteX118" fmla="*/ 4536503 w 12192000"/>
              <a:gd name="connsiteY118" fmla="*/ 1785334 h 2237474"/>
              <a:gd name="connsiteX119" fmla="*/ 4513724 w 12192000"/>
              <a:gd name="connsiteY119" fmla="*/ 1791996 h 2237474"/>
              <a:gd name="connsiteX120" fmla="*/ 4459810 w 12192000"/>
              <a:gd name="connsiteY120" fmla="*/ 1797886 h 2237474"/>
              <a:gd name="connsiteX121" fmla="*/ 4379064 w 12192000"/>
              <a:gd name="connsiteY121" fmla="*/ 1817177 h 2237474"/>
              <a:gd name="connsiteX122" fmla="*/ 4319209 w 12192000"/>
              <a:gd name="connsiteY122" fmla="*/ 1834833 h 2237474"/>
              <a:gd name="connsiteX123" fmla="*/ 4290981 w 12192000"/>
              <a:gd name="connsiteY123" fmla="*/ 1839677 h 2237474"/>
              <a:gd name="connsiteX124" fmla="*/ 4285792 w 12192000"/>
              <a:gd name="connsiteY124" fmla="*/ 1836231 h 2237474"/>
              <a:gd name="connsiteX125" fmla="*/ 4238372 w 12192000"/>
              <a:gd name="connsiteY125" fmla="*/ 1851480 h 2237474"/>
              <a:gd name="connsiteX126" fmla="*/ 4232517 w 12192000"/>
              <a:gd name="connsiteY126" fmla="*/ 1852567 h 2237474"/>
              <a:gd name="connsiteX127" fmla="*/ 4191732 w 12192000"/>
              <a:gd name="connsiteY127" fmla="*/ 1857328 h 2237474"/>
              <a:gd name="connsiteX128" fmla="*/ 4065532 w 12192000"/>
              <a:gd name="connsiteY128" fmla="*/ 1855477 h 2237474"/>
              <a:gd name="connsiteX129" fmla="*/ 4028460 w 12192000"/>
              <a:gd name="connsiteY129" fmla="*/ 1855137 h 2237474"/>
              <a:gd name="connsiteX130" fmla="*/ 4002267 w 12192000"/>
              <a:gd name="connsiteY130" fmla="*/ 1852352 h 2237474"/>
              <a:gd name="connsiteX131" fmla="*/ 3931396 w 12192000"/>
              <a:gd name="connsiteY131" fmla="*/ 1858915 h 2237474"/>
              <a:gd name="connsiteX132" fmla="*/ 3812162 w 12192000"/>
              <a:gd name="connsiteY132" fmla="*/ 1875501 h 2237474"/>
              <a:gd name="connsiteX133" fmla="*/ 3729530 w 12192000"/>
              <a:gd name="connsiteY133" fmla="*/ 1864513 h 2237474"/>
              <a:gd name="connsiteX134" fmla="*/ 3680177 w 12192000"/>
              <a:gd name="connsiteY134" fmla="*/ 1881552 h 2237474"/>
              <a:gd name="connsiteX135" fmla="*/ 3567259 w 12192000"/>
              <a:gd name="connsiteY135" fmla="*/ 1893482 h 2237474"/>
              <a:gd name="connsiteX136" fmla="*/ 3405770 w 12192000"/>
              <a:gd name="connsiteY136" fmla="*/ 1904591 h 2237474"/>
              <a:gd name="connsiteX137" fmla="*/ 3280097 w 12192000"/>
              <a:gd name="connsiteY137" fmla="*/ 1919610 h 2237474"/>
              <a:gd name="connsiteX138" fmla="*/ 3123424 w 12192000"/>
              <a:gd name="connsiteY138" fmla="*/ 1952930 h 2237474"/>
              <a:gd name="connsiteX139" fmla="*/ 3009910 w 12192000"/>
              <a:gd name="connsiteY139" fmla="*/ 1957866 h 2237474"/>
              <a:gd name="connsiteX140" fmla="*/ 2995934 w 12192000"/>
              <a:gd name="connsiteY140" fmla="*/ 1967085 h 2237474"/>
              <a:gd name="connsiteX141" fmla="*/ 2980071 w 12192000"/>
              <a:gd name="connsiteY141" fmla="*/ 1972988 h 2237474"/>
              <a:gd name="connsiteX142" fmla="*/ 2978094 w 12192000"/>
              <a:gd name="connsiteY142" fmla="*/ 1972369 h 2237474"/>
              <a:gd name="connsiteX143" fmla="*/ 2942858 w 12192000"/>
              <a:gd name="connsiteY143" fmla="*/ 1981367 h 2237474"/>
              <a:gd name="connsiteX144" fmla="*/ 2875436 w 12192000"/>
              <a:gd name="connsiteY144" fmla="*/ 1996977 h 2237474"/>
              <a:gd name="connsiteX145" fmla="*/ 2874892 w 12192000"/>
              <a:gd name="connsiteY145" fmla="*/ 1996085 h 2237474"/>
              <a:gd name="connsiteX146" fmla="*/ 2864145 w 12192000"/>
              <a:gd name="connsiteY146" fmla="*/ 1994061 h 2237474"/>
              <a:gd name="connsiteX147" fmla="*/ 2843662 w 12192000"/>
              <a:gd name="connsiteY147" fmla="*/ 1992498 h 2237474"/>
              <a:gd name="connsiteX148" fmla="*/ 2796128 w 12192000"/>
              <a:gd name="connsiteY148" fmla="*/ 1976403 h 2237474"/>
              <a:gd name="connsiteX149" fmla="*/ 2756784 w 12192000"/>
              <a:gd name="connsiteY149" fmla="*/ 1985116 h 2237474"/>
              <a:gd name="connsiteX150" fmla="*/ 2748833 w 12192000"/>
              <a:gd name="connsiteY150" fmla="*/ 1986323 h 2237474"/>
              <a:gd name="connsiteX151" fmla="*/ 2748661 w 12192000"/>
              <a:gd name="connsiteY151" fmla="*/ 1986122 h 2237474"/>
              <a:gd name="connsiteX152" fmla="*/ 2740251 w 12192000"/>
              <a:gd name="connsiteY152" fmla="*/ 1986946 h 2237474"/>
              <a:gd name="connsiteX153" fmla="*/ 2718916 w 12192000"/>
              <a:gd name="connsiteY153" fmla="*/ 1990867 h 2237474"/>
              <a:gd name="connsiteX154" fmla="*/ 2713522 w 12192000"/>
              <a:gd name="connsiteY154" fmla="*/ 1990173 h 2237474"/>
              <a:gd name="connsiteX155" fmla="*/ 2680597 w 12192000"/>
              <a:gd name="connsiteY155" fmla="*/ 1984996 h 2237474"/>
              <a:gd name="connsiteX156" fmla="*/ 2578178 w 12192000"/>
              <a:gd name="connsiteY156" fmla="*/ 1990531 h 2237474"/>
              <a:gd name="connsiteX157" fmla="*/ 2476147 w 12192000"/>
              <a:gd name="connsiteY157" fmla="*/ 1998305 h 2237474"/>
              <a:gd name="connsiteX158" fmla="*/ 2373568 w 12192000"/>
              <a:gd name="connsiteY158" fmla="*/ 2003219 h 2237474"/>
              <a:gd name="connsiteX159" fmla="*/ 2321399 w 12192000"/>
              <a:gd name="connsiteY159" fmla="*/ 1989467 h 2237474"/>
              <a:gd name="connsiteX160" fmla="*/ 2315525 w 12192000"/>
              <a:gd name="connsiteY160" fmla="*/ 1989708 h 2237474"/>
              <a:gd name="connsiteX161" fmla="*/ 2300792 w 12192000"/>
              <a:gd name="connsiteY161" fmla="*/ 1994290 h 2237474"/>
              <a:gd name="connsiteX162" fmla="*/ 2295469 w 12192000"/>
              <a:gd name="connsiteY162" fmla="*/ 1996659 h 2237474"/>
              <a:gd name="connsiteX163" fmla="*/ 2287219 w 12192000"/>
              <a:gd name="connsiteY163" fmla="*/ 1998750 h 2237474"/>
              <a:gd name="connsiteX164" fmla="*/ 2286948 w 12192000"/>
              <a:gd name="connsiteY164" fmla="*/ 1998596 h 2237474"/>
              <a:gd name="connsiteX165" fmla="*/ 2243069 w 12192000"/>
              <a:gd name="connsiteY165" fmla="*/ 2015111 h 2237474"/>
              <a:gd name="connsiteX166" fmla="*/ 2186609 w 12192000"/>
              <a:gd name="connsiteY166" fmla="*/ 2008263 h 2237474"/>
              <a:gd name="connsiteX167" fmla="*/ 2164831 w 12192000"/>
              <a:gd name="connsiteY167" fmla="*/ 2010143 h 2237474"/>
              <a:gd name="connsiteX168" fmla="*/ 2152836 w 12192000"/>
              <a:gd name="connsiteY168" fmla="*/ 2010048 h 2237474"/>
              <a:gd name="connsiteX169" fmla="*/ 2117102 w 12192000"/>
              <a:gd name="connsiteY169" fmla="*/ 2023004 h 2237474"/>
              <a:gd name="connsiteX170" fmla="*/ 2111935 w 12192000"/>
              <a:gd name="connsiteY170" fmla="*/ 2023163 h 2237474"/>
              <a:gd name="connsiteX171" fmla="*/ 2089991 w 12192000"/>
              <a:gd name="connsiteY171" fmla="*/ 2034193 h 2237474"/>
              <a:gd name="connsiteX172" fmla="*/ 2058061 w 12192000"/>
              <a:gd name="connsiteY172" fmla="*/ 2047942 h 2237474"/>
              <a:gd name="connsiteX173" fmla="*/ 2055737 w 12192000"/>
              <a:gd name="connsiteY173" fmla="*/ 2047704 h 2237474"/>
              <a:gd name="connsiteX174" fmla="*/ 2042244 w 12192000"/>
              <a:gd name="connsiteY174" fmla="*/ 2055560 h 2237474"/>
              <a:gd name="connsiteX175" fmla="*/ 1976224 w 12192000"/>
              <a:gd name="connsiteY175" fmla="*/ 2074257 h 2237474"/>
              <a:gd name="connsiteX176" fmla="*/ 1877728 w 12192000"/>
              <a:gd name="connsiteY176" fmla="*/ 2101004 h 2237474"/>
              <a:gd name="connsiteX177" fmla="*/ 1759056 w 12192000"/>
              <a:gd name="connsiteY177" fmla="*/ 2125608 h 2237474"/>
              <a:gd name="connsiteX178" fmla="*/ 1637948 w 12192000"/>
              <a:gd name="connsiteY178" fmla="*/ 2172597 h 2237474"/>
              <a:gd name="connsiteX179" fmla="*/ 1434549 w 12192000"/>
              <a:gd name="connsiteY179" fmla="*/ 2234522 h 2237474"/>
              <a:gd name="connsiteX180" fmla="*/ 1398481 w 12192000"/>
              <a:gd name="connsiteY180" fmla="*/ 2237074 h 2237474"/>
              <a:gd name="connsiteX181" fmla="*/ 1398407 w 12192000"/>
              <a:gd name="connsiteY181" fmla="*/ 2237095 h 2237474"/>
              <a:gd name="connsiteX182" fmla="*/ 1370962 w 12192000"/>
              <a:gd name="connsiteY182" fmla="*/ 2237474 h 2237474"/>
              <a:gd name="connsiteX183" fmla="*/ 1356367 w 12192000"/>
              <a:gd name="connsiteY183" fmla="*/ 2235089 h 2237474"/>
              <a:gd name="connsiteX184" fmla="*/ 1324828 w 12192000"/>
              <a:gd name="connsiteY184" fmla="*/ 2231968 h 2237474"/>
              <a:gd name="connsiteX185" fmla="*/ 1297744 w 12192000"/>
              <a:gd name="connsiteY185" fmla="*/ 2235849 h 2237474"/>
              <a:gd name="connsiteX186" fmla="*/ 1286236 w 12192000"/>
              <a:gd name="connsiteY186" fmla="*/ 2233135 h 2237474"/>
              <a:gd name="connsiteX187" fmla="*/ 1283504 w 12192000"/>
              <a:gd name="connsiteY187" fmla="*/ 2233797 h 2237474"/>
              <a:gd name="connsiteX188" fmla="*/ 1279765 w 12192000"/>
              <a:gd name="connsiteY188" fmla="*/ 2229639 h 2237474"/>
              <a:gd name="connsiteX189" fmla="*/ 1195347 w 12192000"/>
              <a:gd name="connsiteY189" fmla="*/ 2212354 h 2237474"/>
              <a:gd name="connsiteX190" fmla="*/ 970251 w 12192000"/>
              <a:gd name="connsiteY190" fmla="*/ 2221029 h 2237474"/>
              <a:gd name="connsiteX191" fmla="*/ 812914 w 12192000"/>
              <a:gd name="connsiteY191" fmla="*/ 2202752 h 2237474"/>
              <a:gd name="connsiteX192" fmla="*/ 800195 w 12192000"/>
              <a:gd name="connsiteY192" fmla="*/ 2209407 h 2237474"/>
              <a:gd name="connsiteX193" fmla="*/ 784978 w 12192000"/>
              <a:gd name="connsiteY193" fmla="*/ 2212360 h 2237474"/>
              <a:gd name="connsiteX194" fmla="*/ 681987 w 12192000"/>
              <a:gd name="connsiteY194" fmla="*/ 2216757 h 2237474"/>
              <a:gd name="connsiteX195" fmla="*/ 669923 w 12192000"/>
              <a:gd name="connsiteY195" fmla="*/ 2211682 h 2237474"/>
              <a:gd name="connsiteX196" fmla="*/ 648680 w 12192000"/>
              <a:gd name="connsiteY196" fmla="*/ 2206229 h 2237474"/>
              <a:gd name="connsiteX197" fmla="*/ 597225 w 12192000"/>
              <a:gd name="connsiteY197" fmla="*/ 2180999 h 2237474"/>
              <a:gd name="connsiteX198" fmla="*/ 558449 w 12192000"/>
              <a:gd name="connsiteY198" fmla="*/ 2182346 h 2237474"/>
              <a:gd name="connsiteX199" fmla="*/ 550517 w 12192000"/>
              <a:gd name="connsiteY199" fmla="*/ 2182060 h 2237474"/>
              <a:gd name="connsiteX200" fmla="*/ 550309 w 12192000"/>
              <a:gd name="connsiteY200" fmla="*/ 2181825 h 2237474"/>
              <a:gd name="connsiteX201" fmla="*/ 541836 w 12192000"/>
              <a:gd name="connsiteY201" fmla="*/ 2181063 h 2237474"/>
              <a:gd name="connsiteX202" fmla="*/ 536057 w 12192000"/>
              <a:gd name="connsiteY202" fmla="*/ 2181537 h 2237474"/>
              <a:gd name="connsiteX203" fmla="*/ 520671 w 12192000"/>
              <a:gd name="connsiteY203" fmla="*/ 2180980 h 2237474"/>
              <a:gd name="connsiteX204" fmla="*/ 515024 w 12192000"/>
              <a:gd name="connsiteY204" fmla="*/ 2179258 h 2237474"/>
              <a:gd name="connsiteX205" fmla="*/ 512278 w 12192000"/>
              <a:gd name="connsiteY205" fmla="*/ 2176369 h 2237474"/>
              <a:gd name="connsiteX206" fmla="*/ 480419 w 12192000"/>
              <a:gd name="connsiteY206" fmla="*/ 2167807 h 2237474"/>
              <a:gd name="connsiteX207" fmla="*/ 413835 w 12192000"/>
              <a:gd name="connsiteY207" fmla="*/ 2156783 h 2237474"/>
              <a:gd name="connsiteX208" fmla="*/ 376513 w 12192000"/>
              <a:gd name="connsiteY208" fmla="*/ 2154014 h 2237474"/>
              <a:gd name="connsiteX209" fmla="*/ 273386 w 12192000"/>
              <a:gd name="connsiteY209" fmla="*/ 2142551 h 2237474"/>
              <a:gd name="connsiteX210" fmla="*/ 169207 w 12192000"/>
              <a:gd name="connsiteY210" fmla="*/ 2128100 h 2237474"/>
              <a:gd name="connsiteX211" fmla="*/ 93149 w 12192000"/>
              <a:gd name="connsiteY211" fmla="*/ 2105324 h 2237474"/>
              <a:gd name="connsiteX212" fmla="*/ 88109 w 12192000"/>
              <a:gd name="connsiteY212" fmla="*/ 2106704 h 2237474"/>
              <a:gd name="connsiteX213" fmla="*/ 80022 w 12192000"/>
              <a:gd name="connsiteY213" fmla="*/ 2107254 h 2237474"/>
              <a:gd name="connsiteX214" fmla="*/ 79717 w 12192000"/>
              <a:gd name="connsiteY214" fmla="*/ 2107046 h 2237474"/>
              <a:gd name="connsiteX215" fmla="*/ 72352 w 12192000"/>
              <a:gd name="connsiteY215" fmla="*/ 2107991 h 2237474"/>
              <a:gd name="connsiteX216" fmla="*/ 37645 w 12192000"/>
              <a:gd name="connsiteY216" fmla="*/ 2115401 h 2237474"/>
              <a:gd name="connsiteX217" fmla="*/ 4572 w 12192000"/>
              <a:gd name="connsiteY217" fmla="*/ 2111091 h 2237474"/>
              <a:gd name="connsiteX218" fmla="*/ 0 w 12192000"/>
              <a:gd name="connsiteY218" fmla="*/ 2110468 h 2237474"/>
              <a:gd name="connsiteX219" fmla="*/ 0 w 12192000"/>
              <a:gd name="connsiteY21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61459 w 12192000"/>
              <a:gd name="connsiteY27" fmla="*/ 862394 h 2237474"/>
              <a:gd name="connsiteX28" fmla="*/ 9705768 w 12192000"/>
              <a:gd name="connsiteY28" fmla="*/ 894610 h 2237474"/>
              <a:gd name="connsiteX29" fmla="*/ 9683005 w 12192000"/>
              <a:gd name="connsiteY29" fmla="*/ 894128 h 2237474"/>
              <a:gd name="connsiteX30" fmla="*/ 9594438 w 12192000"/>
              <a:gd name="connsiteY30" fmla="*/ 919051 h 2237474"/>
              <a:gd name="connsiteX31" fmla="*/ 9577033 w 12192000"/>
              <a:gd name="connsiteY31" fmla="*/ 922857 h 2237474"/>
              <a:gd name="connsiteX32" fmla="*/ 9544189 w 12192000"/>
              <a:gd name="connsiteY32" fmla="*/ 938966 h 2237474"/>
              <a:gd name="connsiteX33" fmla="*/ 9500499 w 12192000"/>
              <a:gd name="connsiteY33" fmla="*/ 954680 h 2237474"/>
              <a:gd name="connsiteX34" fmla="*/ 9428195 w 12192000"/>
              <a:gd name="connsiteY34" fmla="*/ 986225 h 2237474"/>
              <a:gd name="connsiteX35" fmla="*/ 9410017 w 12192000"/>
              <a:gd name="connsiteY35" fmla="*/ 993931 h 2237474"/>
              <a:gd name="connsiteX36" fmla="*/ 9392919 w 12192000"/>
              <a:gd name="connsiteY36" fmla="*/ 994656 h 2237474"/>
              <a:gd name="connsiteX37" fmla="*/ 9278619 w 12192000"/>
              <a:gd name="connsiteY37" fmla="*/ 1011878 h 2237474"/>
              <a:gd name="connsiteX38" fmla="*/ 9268019 w 12192000"/>
              <a:gd name="connsiteY38" fmla="*/ 1007442 h 2237474"/>
              <a:gd name="connsiteX39" fmla="*/ 9234662 w 12192000"/>
              <a:gd name="connsiteY39" fmla="*/ 1023056 h 2237474"/>
              <a:gd name="connsiteX40" fmla="*/ 9181033 w 12192000"/>
              <a:gd name="connsiteY40" fmla="*/ 1037921 h 2237474"/>
              <a:gd name="connsiteX41" fmla="*/ 9155969 w 12192000"/>
              <a:gd name="connsiteY41" fmla="*/ 1046804 h 2237474"/>
              <a:gd name="connsiteX42" fmla="*/ 9133985 w 12192000"/>
              <a:gd name="connsiteY42" fmla="*/ 1046450 h 2237474"/>
              <a:gd name="connsiteX43" fmla="*/ 9012987 w 12192000"/>
              <a:gd name="connsiteY43" fmla="*/ 1061986 h 2237474"/>
              <a:gd name="connsiteX44" fmla="*/ 8968445 w 12192000"/>
              <a:gd name="connsiteY44" fmla="*/ 1052169 h 2237474"/>
              <a:gd name="connsiteX45" fmla="*/ 8958984 w 12192000"/>
              <a:gd name="connsiteY45" fmla="*/ 1057212 h 2237474"/>
              <a:gd name="connsiteX46" fmla="*/ 8886001 w 12192000"/>
              <a:gd name="connsiteY46" fmla="*/ 1067468 h 2237474"/>
              <a:gd name="connsiteX47" fmla="*/ 8838610 w 12192000"/>
              <a:gd name="connsiteY47" fmla="*/ 1075091 h 2237474"/>
              <a:gd name="connsiteX48" fmla="*/ 8750383 w 12192000"/>
              <a:gd name="connsiteY48" fmla="*/ 1097387 h 2237474"/>
              <a:gd name="connsiteX49" fmla="*/ 8697365 w 12192000"/>
              <a:gd name="connsiteY49" fmla="*/ 1105869 h 2237474"/>
              <a:gd name="connsiteX50" fmla="*/ 8665605 w 12192000"/>
              <a:gd name="connsiteY50" fmla="*/ 1110791 h 2237474"/>
              <a:gd name="connsiteX51" fmla="*/ 8584946 w 12192000"/>
              <a:gd name="connsiteY51" fmla="*/ 1135226 h 2237474"/>
              <a:gd name="connsiteX52" fmla="*/ 8460755 w 12192000"/>
              <a:gd name="connsiteY52" fmla="*/ 1203427 h 2237474"/>
              <a:gd name="connsiteX53" fmla="*/ 8419755 w 12192000"/>
              <a:gd name="connsiteY53" fmla="*/ 1216260 h 2237474"/>
              <a:gd name="connsiteX54" fmla="*/ 8411626 w 12192000"/>
              <a:gd name="connsiteY54" fmla="*/ 1214397 h 2237474"/>
              <a:gd name="connsiteX55" fmla="*/ 8363469 w 12192000"/>
              <a:gd name="connsiteY55" fmla="*/ 1246658 h 2237474"/>
              <a:gd name="connsiteX56" fmla="*/ 8275497 w 12192000"/>
              <a:gd name="connsiteY56" fmla="*/ 1264396 h 2237474"/>
              <a:gd name="connsiteX57" fmla="*/ 8206287 w 12192000"/>
              <a:gd name="connsiteY57" fmla="*/ 1273060 h 2237474"/>
              <a:gd name="connsiteX58" fmla="*/ 8168705 w 12192000"/>
              <a:gd name="connsiteY58" fmla="*/ 1279956 h 2237474"/>
              <a:gd name="connsiteX59" fmla="*/ 8139997 w 12192000"/>
              <a:gd name="connsiteY59" fmla="*/ 1282713 h 2237474"/>
              <a:gd name="connsiteX60" fmla="*/ 8074238 w 12192000"/>
              <a:gd name="connsiteY60" fmla="*/ 1301895 h 2237474"/>
              <a:gd name="connsiteX61" fmla="*/ 7968292 w 12192000"/>
              <a:gd name="connsiteY61" fmla="*/ 1338779 h 2237474"/>
              <a:gd name="connsiteX62" fmla="*/ 7945122 w 12192000"/>
              <a:gd name="connsiteY62" fmla="*/ 1345477 h 2237474"/>
              <a:gd name="connsiteX63" fmla="*/ 7902328 w 12192000"/>
              <a:gd name="connsiteY63" fmla="*/ 1345865 h 2237474"/>
              <a:gd name="connsiteX64" fmla="*/ 7875879 w 12192000"/>
              <a:gd name="connsiteY64" fmla="*/ 1345646 h 2237474"/>
              <a:gd name="connsiteX65" fmla="*/ 7840612 w 12192000"/>
              <a:gd name="connsiteY65" fmla="*/ 1369373 h 2237474"/>
              <a:gd name="connsiteX66" fmla="*/ 7786819 w 12192000"/>
              <a:gd name="connsiteY66" fmla="*/ 1378970 h 2237474"/>
              <a:gd name="connsiteX67" fmla="*/ 7548172 w 12192000"/>
              <a:gd name="connsiteY67" fmla="*/ 1417460 h 2237474"/>
              <a:gd name="connsiteX68" fmla="*/ 7483437 w 12192000"/>
              <a:gd name="connsiteY68" fmla="*/ 1478152 h 2237474"/>
              <a:gd name="connsiteX69" fmla="*/ 7377870 w 12192000"/>
              <a:gd name="connsiteY69" fmla="*/ 1523319 h 2237474"/>
              <a:gd name="connsiteX70" fmla="*/ 7230737 w 12192000"/>
              <a:gd name="connsiteY70" fmla="*/ 1562633 h 2237474"/>
              <a:gd name="connsiteX71" fmla="*/ 7224458 w 12192000"/>
              <a:gd name="connsiteY71" fmla="*/ 1573008 h 2237474"/>
              <a:gd name="connsiteX72" fmla="*/ 7213486 w 12192000"/>
              <a:gd name="connsiteY72" fmla="*/ 1580987 h 2237474"/>
              <a:gd name="connsiteX73" fmla="*/ 7183121 w 12192000"/>
              <a:gd name="connsiteY73" fmla="*/ 1595162 h 2237474"/>
              <a:gd name="connsiteX74" fmla="*/ 7164601 w 12192000"/>
              <a:gd name="connsiteY74" fmla="*/ 1606490 h 2237474"/>
              <a:gd name="connsiteX75" fmla="*/ 7114651 w 12192000"/>
              <a:gd name="connsiteY75" fmla="*/ 1620959 h 2237474"/>
              <a:gd name="connsiteX76" fmla="*/ 7092727 w 12192000"/>
              <a:gd name="connsiteY76" fmla="*/ 1623628 h 2237474"/>
              <a:gd name="connsiteX77" fmla="*/ 7031309 w 12192000"/>
              <a:gd name="connsiteY77" fmla="*/ 1619451 h 2237474"/>
              <a:gd name="connsiteX78" fmla="*/ 6999084 w 12192000"/>
              <a:gd name="connsiteY78" fmla="*/ 1634317 h 2237474"/>
              <a:gd name="connsiteX79" fmla="*/ 6992107 w 12192000"/>
              <a:gd name="connsiteY79" fmla="*/ 1636860 h 2237474"/>
              <a:gd name="connsiteX80" fmla="*/ 6991765 w 12192000"/>
              <a:gd name="connsiteY80" fmla="*/ 1636725 h 2237474"/>
              <a:gd name="connsiteX81" fmla="*/ 6900177 w 12192000"/>
              <a:gd name="connsiteY81" fmla="*/ 1636016 h 2237474"/>
              <a:gd name="connsiteX82" fmla="*/ 6795372 w 12192000"/>
              <a:gd name="connsiteY82" fmla="*/ 1644845 h 2237474"/>
              <a:gd name="connsiteX83" fmla="*/ 6692251 w 12192000"/>
              <a:gd name="connsiteY83" fmla="*/ 1656357 h 2237474"/>
              <a:gd name="connsiteX84" fmla="*/ 6655235 w 12192000"/>
              <a:gd name="connsiteY84" fmla="*/ 1661869 h 2237474"/>
              <a:gd name="connsiteX85" fmla="*/ 6587857 w 12192000"/>
              <a:gd name="connsiteY85" fmla="*/ 1665769 h 2237474"/>
              <a:gd name="connsiteX86" fmla="*/ 6554894 w 12192000"/>
              <a:gd name="connsiteY86" fmla="*/ 1664428 h 2237474"/>
              <a:gd name="connsiteX87" fmla="*/ 6516595 w 12192000"/>
              <a:gd name="connsiteY87" fmla="*/ 1667475 h 2237474"/>
              <a:gd name="connsiteX88" fmla="*/ 6508541 w 12192000"/>
              <a:gd name="connsiteY88" fmla="*/ 1668757 h 2237474"/>
              <a:gd name="connsiteX89" fmla="*/ 6471012 w 12192000"/>
              <a:gd name="connsiteY89" fmla="*/ 1678604 h 2237474"/>
              <a:gd name="connsiteX90" fmla="*/ 6415265 w 12192000"/>
              <a:gd name="connsiteY90" fmla="*/ 1665317 h 2237474"/>
              <a:gd name="connsiteX91" fmla="*/ 6364035 w 12192000"/>
              <a:gd name="connsiteY91" fmla="*/ 1667683 h 2237474"/>
              <a:gd name="connsiteX92" fmla="*/ 6280959 w 12192000"/>
              <a:gd name="connsiteY92" fmla="*/ 1689329 h 2237474"/>
              <a:gd name="connsiteX93" fmla="*/ 6243319 w 12192000"/>
              <a:gd name="connsiteY93" fmla="*/ 1695560 h 2237474"/>
              <a:gd name="connsiteX94" fmla="*/ 6098321 w 12192000"/>
              <a:gd name="connsiteY94" fmla="*/ 1721646 h 2237474"/>
              <a:gd name="connsiteX95" fmla="*/ 5880652 w 12192000"/>
              <a:gd name="connsiteY95" fmla="*/ 1779643 h 2237474"/>
              <a:gd name="connsiteX96" fmla="*/ 5785959 w 12192000"/>
              <a:gd name="connsiteY96" fmla="*/ 1775307 h 2237474"/>
              <a:gd name="connsiteX97" fmla="*/ 5643534 w 12192000"/>
              <a:gd name="connsiteY97" fmla="*/ 1802919 h 2237474"/>
              <a:gd name="connsiteX98" fmla="*/ 5518799 w 12192000"/>
              <a:gd name="connsiteY98" fmla="*/ 1818312 h 2237474"/>
              <a:gd name="connsiteX99" fmla="*/ 5505014 w 12192000"/>
              <a:gd name="connsiteY99" fmla="*/ 1819259 h 2237474"/>
              <a:gd name="connsiteX100" fmla="*/ 5453307 w 12192000"/>
              <a:gd name="connsiteY100" fmla="*/ 1815450 h 2237474"/>
              <a:gd name="connsiteX101" fmla="*/ 5364192 w 12192000"/>
              <a:gd name="connsiteY101" fmla="*/ 1826074 h 2237474"/>
              <a:gd name="connsiteX102" fmla="*/ 5350380 w 12192000"/>
              <a:gd name="connsiteY102" fmla="*/ 1830891 h 2237474"/>
              <a:gd name="connsiteX103" fmla="*/ 5259633 w 12192000"/>
              <a:gd name="connsiteY103" fmla="*/ 1837160 h 2237474"/>
              <a:gd name="connsiteX104" fmla="*/ 5197513 w 12192000"/>
              <a:gd name="connsiteY104" fmla="*/ 1844718 h 2237474"/>
              <a:gd name="connsiteX105" fmla="*/ 5168852 w 12192000"/>
              <a:gd name="connsiteY105" fmla="*/ 1844846 h 2237474"/>
              <a:gd name="connsiteX106" fmla="*/ 5114927 w 12192000"/>
              <a:gd name="connsiteY106" fmla="*/ 1847827 h 2237474"/>
              <a:gd name="connsiteX107" fmla="*/ 5108970 w 12192000"/>
              <a:gd name="connsiteY107" fmla="*/ 1847935 h 2237474"/>
              <a:gd name="connsiteX108" fmla="*/ 5067961 w 12192000"/>
              <a:gd name="connsiteY108" fmla="*/ 1845917 h 2237474"/>
              <a:gd name="connsiteX109" fmla="*/ 5007075 w 12192000"/>
              <a:gd name="connsiteY109" fmla="*/ 1838626 h 2237474"/>
              <a:gd name="connsiteX110" fmla="*/ 4944087 w 12192000"/>
              <a:gd name="connsiteY110" fmla="*/ 1823332 h 2237474"/>
              <a:gd name="connsiteX111" fmla="*/ 4907662 w 12192000"/>
              <a:gd name="connsiteY111" fmla="*/ 1816900 h 2237474"/>
              <a:gd name="connsiteX112" fmla="*/ 4882386 w 12192000"/>
              <a:gd name="connsiteY112" fmla="*/ 1809844 h 2237474"/>
              <a:gd name="connsiteX113" fmla="*/ 4811440 w 12192000"/>
              <a:gd name="connsiteY113" fmla="*/ 1804655 h 2237474"/>
              <a:gd name="connsiteX114" fmla="*/ 4691075 w 12192000"/>
              <a:gd name="connsiteY114" fmla="*/ 1801389 h 2237474"/>
              <a:gd name="connsiteX115" fmla="*/ 4611738 w 12192000"/>
              <a:gd name="connsiteY115" fmla="*/ 1776964 h 2237474"/>
              <a:gd name="connsiteX116" fmla="*/ 4560070 w 12192000"/>
              <a:gd name="connsiteY116" fmla="*/ 1785640 h 2237474"/>
              <a:gd name="connsiteX117" fmla="*/ 4536503 w 12192000"/>
              <a:gd name="connsiteY117" fmla="*/ 1785334 h 2237474"/>
              <a:gd name="connsiteX118" fmla="*/ 4513724 w 12192000"/>
              <a:gd name="connsiteY118" fmla="*/ 1791996 h 2237474"/>
              <a:gd name="connsiteX119" fmla="*/ 4459810 w 12192000"/>
              <a:gd name="connsiteY119" fmla="*/ 1797886 h 2237474"/>
              <a:gd name="connsiteX120" fmla="*/ 4379064 w 12192000"/>
              <a:gd name="connsiteY120" fmla="*/ 1817177 h 2237474"/>
              <a:gd name="connsiteX121" fmla="*/ 4319209 w 12192000"/>
              <a:gd name="connsiteY121" fmla="*/ 1834833 h 2237474"/>
              <a:gd name="connsiteX122" fmla="*/ 4290981 w 12192000"/>
              <a:gd name="connsiteY122" fmla="*/ 1839677 h 2237474"/>
              <a:gd name="connsiteX123" fmla="*/ 4285792 w 12192000"/>
              <a:gd name="connsiteY123" fmla="*/ 1836231 h 2237474"/>
              <a:gd name="connsiteX124" fmla="*/ 4238372 w 12192000"/>
              <a:gd name="connsiteY124" fmla="*/ 1851480 h 2237474"/>
              <a:gd name="connsiteX125" fmla="*/ 4232517 w 12192000"/>
              <a:gd name="connsiteY125" fmla="*/ 1852567 h 2237474"/>
              <a:gd name="connsiteX126" fmla="*/ 4191732 w 12192000"/>
              <a:gd name="connsiteY126" fmla="*/ 1857328 h 2237474"/>
              <a:gd name="connsiteX127" fmla="*/ 4065532 w 12192000"/>
              <a:gd name="connsiteY127" fmla="*/ 1855477 h 2237474"/>
              <a:gd name="connsiteX128" fmla="*/ 4028460 w 12192000"/>
              <a:gd name="connsiteY128" fmla="*/ 1855137 h 2237474"/>
              <a:gd name="connsiteX129" fmla="*/ 4002267 w 12192000"/>
              <a:gd name="connsiteY129" fmla="*/ 1852352 h 2237474"/>
              <a:gd name="connsiteX130" fmla="*/ 3931396 w 12192000"/>
              <a:gd name="connsiteY130" fmla="*/ 1858915 h 2237474"/>
              <a:gd name="connsiteX131" fmla="*/ 3812162 w 12192000"/>
              <a:gd name="connsiteY131" fmla="*/ 1875501 h 2237474"/>
              <a:gd name="connsiteX132" fmla="*/ 3729530 w 12192000"/>
              <a:gd name="connsiteY132" fmla="*/ 1864513 h 2237474"/>
              <a:gd name="connsiteX133" fmla="*/ 3680177 w 12192000"/>
              <a:gd name="connsiteY133" fmla="*/ 1881552 h 2237474"/>
              <a:gd name="connsiteX134" fmla="*/ 3567259 w 12192000"/>
              <a:gd name="connsiteY134" fmla="*/ 1893482 h 2237474"/>
              <a:gd name="connsiteX135" fmla="*/ 3405770 w 12192000"/>
              <a:gd name="connsiteY135" fmla="*/ 1904591 h 2237474"/>
              <a:gd name="connsiteX136" fmla="*/ 3280097 w 12192000"/>
              <a:gd name="connsiteY136" fmla="*/ 1919610 h 2237474"/>
              <a:gd name="connsiteX137" fmla="*/ 3123424 w 12192000"/>
              <a:gd name="connsiteY137" fmla="*/ 1952930 h 2237474"/>
              <a:gd name="connsiteX138" fmla="*/ 3009910 w 12192000"/>
              <a:gd name="connsiteY138" fmla="*/ 1957866 h 2237474"/>
              <a:gd name="connsiteX139" fmla="*/ 2995934 w 12192000"/>
              <a:gd name="connsiteY139" fmla="*/ 1967085 h 2237474"/>
              <a:gd name="connsiteX140" fmla="*/ 2980071 w 12192000"/>
              <a:gd name="connsiteY140" fmla="*/ 1972988 h 2237474"/>
              <a:gd name="connsiteX141" fmla="*/ 2978094 w 12192000"/>
              <a:gd name="connsiteY141" fmla="*/ 1972369 h 2237474"/>
              <a:gd name="connsiteX142" fmla="*/ 2942858 w 12192000"/>
              <a:gd name="connsiteY142" fmla="*/ 1981367 h 2237474"/>
              <a:gd name="connsiteX143" fmla="*/ 2875436 w 12192000"/>
              <a:gd name="connsiteY143" fmla="*/ 1996977 h 2237474"/>
              <a:gd name="connsiteX144" fmla="*/ 2874892 w 12192000"/>
              <a:gd name="connsiteY144" fmla="*/ 1996085 h 2237474"/>
              <a:gd name="connsiteX145" fmla="*/ 2864145 w 12192000"/>
              <a:gd name="connsiteY145" fmla="*/ 1994061 h 2237474"/>
              <a:gd name="connsiteX146" fmla="*/ 2843662 w 12192000"/>
              <a:gd name="connsiteY146" fmla="*/ 1992498 h 2237474"/>
              <a:gd name="connsiteX147" fmla="*/ 2796128 w 12192000"/>
              <a:gd name="connsiteY147" fmla="*/ 1976403 h 2237474"/>
              <a:gd name="connsiteX148" fmla="*/ 2756784 w 12192000"/>
              <a:gd name="connsiteY148" fmla="*/ 1985116 h 2237474"/>
              <a:gd name="connsiteX149" fmla="*/ 2748833 w 12192000"/>
              <a:gd name="connsiteY149" fmla="*/ 1986323 h 2237474"/>
              <a:gd name="connsiteX150" fmla="*/ 2748661 w 12192000"/>
              <a:gd name="connsiteY150" fmla="*/ 1986122 h 2237474"/>
              <a:gd name="connsiteX151" fmla="*/ 2740251 w 12192000"/>
              <a:gd name="connsiteY151" fmla="*/ 1986946 h 2237474"/>
              <a:gd name="connsiteX152" fmla="*/ 2718916 w 12192000"/>
              <a:gd name="connsiteY152" fmla="*/ 1990867 h 2237474"/>
              <a:gd name="connsiteX153" fmla="*/ 2713522 w 12192000"/>
              <a:gd name="connsiteY153" fmla="*/ 1990173 h 2237474"/>
              <a:gd name="connsiteX154" fmla="*/ 2680597 w 12192000"/>
              <a:gd name="connsiteY154" fmla="*/ 1984996 h 2237474"/>
              <a:gd name="connsiteX155" fmla="*/ 2578178 w 12192000"/>
              <a:gd name="connsiteY155" fmla="*/ 1990531 h 2237474"/>
              <a:gd name="connsiteX156" fmla="*/ 2476147 w 12192000"/>
              <a:gd name="connsiteY156" fmla="*/ 1998305 h 2237474"/>
              <a:gd name="connsiteX157" fmla="*/ 2373568 w 12192000"/>
              <a:gd name="connsiteY157" fmla="*/ 2003219 h 2237474"/>
              <a:gd name="connsiteX158" fmla="*/ 2321399 w 12192000"/>
              <a:gd name="connsiteY158" fmla="*/ 1989467 h 2237474"/>
              <a:gd name="connsiteX159" fmla="*/ 2315525 w 12192000"/>
              <a:gd name="connsiteY159" fmla="*/ 1989708 h 2237474"/>
              <a:gd name="connsiteX160" fmla="*/ 2300792 w 12192000"/>
              <a:gd name="connsiteY160" fmla="*/ 1994290 h 2237474"/>
              <a:gd name="connsiteX161" fmla="*/ 2295469 w 12192000"/>
              <a:gd name="connsiteY161" fmla="*/ 1996659 h 2237474"/>
              <a:gd name="connsiteX162" fmla="*/ 2287219 w 12192000"/>
              <a:gd name="connsiteY162" fmla="*/ 1998750 h 2237474"/>
              <a:gd name="connsiteX163" fmla="*/ 2286948 w 12192000"/>
              <a:gd name="connsiteY163" fmla="*/ 1998596 h 2237474"/>
              <a:gd name="connsiteX164" fmla="*/ 2243069 w 12192000"/>
              <a:gd name="connsiteY164" fmla="*/ 2015111 h 2237474"/>
              <a:gd name="connsiteX165" fmla="*/ 2186609 w 12192000"/>
              <a:gd name="connsiteY165" fmla="*/ 2008263 h 2237474"/>
              <a:gd name="connsiteX166" fmla="*/ 2164831 w 12192000"/>
              <a:gd name="connsiteY166" fmla="*/ 2010143 h 2237474"/>
              <a:gd name="connsiteX167" fmla="*/ 2152836 w 12192000"/>
              <a:gd name="connsiteY167" fmla="*/ 2010048 h 2237474"/>
              <a:gd name="connsiteX168" fmla="*/ 2117102 w 12192000"/>
              <a:gd name="connsiteY168" fmla="*/ 2023004 h 2237474"/>
              <a:gd name="connsiteX169" fmla="*/ 2111935 w 12192000"/>
              <a:gd name="connsiteY169" fmla="*/ 2023163 h 2237474"/>
              <a:gd name="connsiteX170" fmla="*/ 2089991 w 12192000"/>
              <a:gd name="connsiteY170" fmla="*/ 2034193 h 2237474"/>
              <a:gd name="connsiteX171" fmla="*/ 2058061 w 12192000"/>
              <a:gd name="connsiteY171" fmla="*/ 2047942 h 2237474"/>
              <a:gd name="connsiteX172" fmla="*/ 2055737 w 12192000"/>
              <a:gd name="connsiteY172" fmla="*/ 2047704 h 2237474"/>
              <a:gd name="connsiteX173" fmla="*/ 2042244 w 12192000"/>
              <a:gd name="connsiteY173" fmla="*/ 2055560 h 2237474"/>
              <a:gd name="connsiteX174" fmla="*/ 1976224 w 12192000"/>
              <a:gd name="connsiteY174" fmla="*/ 2074257 h 2237474"/>
              <a:gd name="connsiteX175" fmla="*/ 1877728 w 12192000"/>
              <a:gd name="connsiteY175" fmla="*/ 2101004 h 2237474"/>
              <a:gd name="connsiteX176" fmla="*/ 1759056 w 12192000"/>
              <a:gd name="connsiteY176" fmla="*/ 2125608 h 2237474"/>
              <a:gd name="connsiteX177" fmla="*/ 1637948 w 12192000"/>
              <a:gd name="connsiteY177" fmla="*/ 2172597 h 2237474"/>
              <a:gd name="connsiteX178" fmla="*/ 1434549 w 12192000"/>
              <a:gd name="connsiteY178" fmla="*/ 2234522 h 2237474"/>
              <a:gd name="connsiteX179" fmla="*/ 1398481 w 12192000"/>
              <a:gd name="connsiteY179" fmla="*/ 2237074 h 2237474"/>
              <a:gd name="connsiteX180" fmla="*/ 1398407 w 12192000"/>
              <a:gd name="connsiteY180" fmla="*/ 2237095 h 2237474"/>
              <a:gd name="connsiteX181" fmla="*/ 1370962 w 12192000"/>
              <a:gd name="connsiteY181" fmla="*/ 2237474 h 2237474"/>
              <a:gd name="connsiteX182" fmla="*/ 1356367 w 12192000"/>
              <a:gd name="connsiteY182" fmla="*/ 2235089 h 2237474"/>
              <a:gd name="connsiteX183" fmla="*/ 1324828 w 12192000"/>
              <a:gd name="connsiteY183" fmla="*/ 2231968 h 2237474"/>
              <a:gd name="connsiteX184" fmla="*/ 1297744 w 12192000"/>
              <a:gd name="connsiteY184" fmla="*/ 2235849 h 2237474"/>
              <a:gd name="connsiteX185" fmla="*/ 1286236 w 12192000"/>
              <a:gd name="connsiteY185" fmla="*/ 2233135 h 2237474"/>
              <a:gd name="connsiteX186" fmla="*/ 1283504 w 12192000"/>
              <a:gd name="connsiteY186" fmla="*/ 2233797 h 2237474"/>
              <a:gd name="connsiteX187" fmla="*/ 1279765 w 12192000"/>
              <a:gd name="connsiteY187" fmla="*/ 2229639 h 2237474"/>
              <a:gd name="connsiteX188" fmla="*/ 1195347 w 12192000"/>
              <a:gd name="connsiteY188" fmla="*/ 2212354 h 2237474"/>
              <a:gd name="connsiteX189" fmla="*/ 970251 w 12192000"/>
              <a:gd name="connsiteY189" fmla="*/ 2221029 h 2237474"/>
              <a:gd name="connsiteX190" fmla="*/ 812914 w 12192000"/>
              <a:gd name="connsiteY190" fmla="*/ 2202752 h 2237474"/>
              <a:gd name="connsiteX191" fmla="*/ 800195 w 12192000"/>
              <a:gd name="connsiteY191" fmla="*/ 2209407 h 2237474"/>
              <a:gd name="connsiteX192" fmla="*/ 784978 w 12192000"/>
              <a:gd name="connsiteY192" fmla="*/ 2212360 h 2237474"/>
              <a:gd name="connsiteX193" fmla="*/ 681987 w 12192000"/>
              <a:gd name="connsiteY193" fmla="*/ 2216757 h 2237474"/>
              <a:gd name="connsiteX194" fmla="*/ 669923 w 12192000"/>
              <a:gd name="connsiteY194" fmla="*/ 2211682 h 2237474"/>
              <a:gd name="connsiteX195" fmla="*/ 648680 w 12192000"/>
              <a:gd name="connsiteY195" fmla="*/ 2206229 h 2237474"/>
              <a:gd name="connsiteX196" fmla="*/ 597225 w 12192000"/>
              <a:gd name="connsiteY196" fmla="*/ 2180999 h 2237474"/>
              <a:gd name="connsiteX197" fmla="*/ 558449 w 12192000"/>
              <a:gd name="connsiteY197" fmla="*/ 2182346 h 2237474"/>
              <a:gd name="connsiteX198" fmla="*/ 550517 w 12192000"/>
              <a:gd name="connsiteY198" fmla="*/ 2182060 h 2237474"/>
              <a:gd name="connsiteX199" fmla="*/ 550309 w 12192000"/>
              <a:gd name="connsiteY199" fmla="*/ 2181825 h 2237474"/>
              <a:gd name="connsiteX200" fmla="*/ 541836 w 12192000"/>
              <a:gd name="connsiteY200" fmla="*/ 2181063 h 2237474"/>
              <a:gd name="connsiteX201" fmla="*/ 536057 w 12192000"/>
              <a:gd name="connsiteY201" fmla="*/ 2181537 h 2237474"/>
              <a:gd name="connsiteX202" fmla="*/ 520671 w 12192000"/>
              <a:gd name="connsiteY202" fmla="*/ 2180980 h 2237474"/>
              <a:gd name="connsiteX203" fmla="*/ 515024 w 12192000"/>
              <a:gd name="connsiteY203" fmla="*/ 2179258 h 2237474"/>
              <a:gd name="connsiteX204" fmla="*/ 512278 w 12192000"/>
              <a:gd name="connsiteY204" fmla="*/ 2176369 h 2237474"/>
              <a:gd name="connsiteX205" fmla="*/ 480419 w 12192000"/>
              <a:gd name="connsiteY205" fmla="*/ 2167807 h 2237474"/>
              <a:gd name="connsiteX206" fmla="*/ 413835 w 12192000"/>
              <a:gd name="connsiteY206" fmla="*/ 2156783 h 2237474"/>
              <a:gd name="connsiteX207" fmla="*/ 376513 w 12192000"/>
              <a:gd name="connsiteY207" fmla="*/ 2154014 h 2237474"/>
              <a:gd name="connsiteX208" fmla="*/ 273386 w 12192000"/>
              <a:gd name="connsiteY208" fmla="*/ 2142551 h 2237474"/>
              <a:gd name="connsiteX209" fmla="*/ 169207 w 12192000"/>
              <a:gd name="connsiteY209" fmla="*/ 2128100 h 2237474"/>
              <a:gd name="connsiteX210" fmla="*/ 93149 w 12192000"/>
              <a:gd name="connsiteY210" fmla="*/ 2105324 h 2237474"/>
              <a:gd name="connsiteX211" fmla="*/ 88109 w 12192000"/>
              <a:gd name="connsiteY211" fmla="*/ 2106704 h 2237474"/>
              <a:gd name="connsiteX212" fmla="*/ 80022 w 12192000"/>
              <a:gd name="connsiteY212" fmla="*/ 2107254 h 2237474"/>
              <a:gd name="connsiteX213" fmla="*/ 79717 w 12192000"/>
              <a:gd name="connsiteY213" fmla="*/ 2107046 h 2237474"/>
              <a:gd name="connsiteX214" fmla="*/ 72352 w 12192000"/>
              <a:gd name="connsiteY214" fmla="*/ 2107991 h 2237474"/>
              <a:gd name="connsiteX215" fmla="*/ 37645 w 12192000"/>
              <a:gd name="connsiteY215" fmla="*/ 2115401 h 2237474"/>
              <a:gd name="connsiteX216" fmla="*/ 4572 w 12192000"/>
              <a:gd name="connsiteY216" fmla="*/ 2111091 h 2237474"/>
              <a:gd name="connsiteX217" fmla="*/ 0 w 12192000"/>
              <a:gd name="connsiteY217" fmla="*/ 2110468 h 2237474"/>
              <a:gd name="connsiteX218" fmla="*/ 0 w 12192000"/>
              <a:gd name="connsiteY21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78288 w 12192000"/>
              <a:gd name="connsiteY25" fmla="*/ 854362 h 2237474"/>
              <a:gd name="connsiteX26" fmla="*/ 9761459 w 12192000"/>
              <a:gd name="connsiteY26" fmla="*/ 862394 h 2237474"/>
              <a:gd name="connsiteX27" fmla="*/ 9705768 w 12192000"/>
              <a:gd name="connsiteY27" fmla="*/ 894610 h 2237474"/>
              <a:gd name="connsiteX28" fmla="*/ 9683005 w 12192000"/>
              <a:gd name="connsiteY28" fmla="*/ 894128 h 2237474"/>
              <a:gd name="connsiteX29" fmla="*/ 9594438 w 12192000"/>
              <a:gd name="connsiteY29" fmla="*/ 919051 h 2237474"/>
              <a:gd name="connsiteX30" fmla="*/ 9577033 w 12192000"/>
              <a:gd name="connsiteY30" fmla="*/ 922857 h 2237474"/>
              <a:gd name="connsiteX31" fmla="*/ 9544189 w 12192000"/>
              <a:gd name="connsiteY31" fmla="*/ 938966 h 2237474"/>
              <a:gd name="connsiteX32" fmla="*/ 9500499 w 12192000"/>
              <a:gd name="connsiteY32" fmla="*/ 954680 h 2237474"/>
              <a:gd name="connsiteX33" fmla="*/ 9428195 w 12192000"/>
              <a:gd name="connsiteY33" fmla="*/ 986225 h 2237474"/>
              <a:gd name="connsiteX34" fmla="*/ 9410017 w 12192000"/>
              <a:gd name="connsiteY34" fmla="*/ 993931 h 2237474"/>
              <a:gd name="connsiteX35" fmla="*/ 9392919 w 12192000"/>
              <a:gd name="connsiteY35" fmla="*/ 994656 h 2237474"/>
              <a:gd name="connsiteX36" fmla="*/ 9278619 w 12192000"/>
              <a:gd name="connsiteY36" fmla="*/ 1011878 h 2237474"/>
              <a:gd name="connsiteX37" fmla="*/ 9268019 w 12192000"/>
              <a:gd name="connsiteY37" fmla="*/ 1007442 h 2237474"/>
              <a:gd name="connsiteX38" fmla="*/ 9234662 w 12192000"/>
              <a:gd name="connsiteY38" fmla="*/ 1023056 h 2237474"/>
              <a:gd name="connsiteX39" fmla="*/ 9181033 w 12192000"/>
              <a:gd name="connsiteY39" fmla="*/ 1037921 h 2237474"/>
              <a:gd name="connsiteX40" fmla="*/ 9155969 w 12192000"/>
              <a:gd name="connsiteY40" fmla="*/ 1046804 h 2237474"/>
              <a:gd name="connsiteX41" fmla="*/ 9133985 w 12192000"/>
              <a:gd name="connsiteY41" fmla="*/ 1046450 h 2237474"/>
              <a:gd name="connsiteX42" fmla="*/ 9012987 w 12192000"/>
              <a:gd name="connsiteY42" fmla="*/ 1061986 h 2237474"/>
              <a:gd name="connsiteX43" fmla="*/ 8968445 w 12192000"/>
              <a:gd name="connsiteY43" fmla="*/ 1052169 h 2237474"/>
              <a:gd name="connsiteX44" fmla="*/ 8958984 w 12192000"/>
              <a:gd name="connsiteY44" fmla="*/ 1057212 h 2237474"/>
              <a:gd name="connsiteX45" fmla="*/ 8886001 w 12192000"/>
              <a:gd name="connsiteY45" fmla="*/ 1067468 h 2237474"/>
              <a:gd name="connsiteX46" fmla="*/ 8838610 w 12192000"/>
              <a:gd name="connsiteY46" fmla="*/ 1075091 h 2237474"/>
              <a:gd name="connsiteX47" fmla="*/ 8750383 w 12192000"/>
              <a:gd name="connsiteY47" fmla="*/ 1097387 h 2237474"/>
              <a:gd name="connsiteX48" fmla="*/ 8697365 w 12192000"/>
              <a:gd name="connsiteY48" fmla="*/ 1105869 h 2237474"/>
              <a:gd name="connsiteX49" fmla="*/ 8665605 w 12192000"/>
              <a:gd name="connsiteY49" fmla="*/ 1110791 h 2237474"/>
              <a:gd name="connsiteX50" fmla="*/ 8584946 w 12192000"/>
              <a:gd name="connsiteY50" fmla="*/ 1135226 h 2237474"/>
              <a:gd name="connsiteX51" fmla="*/ 8460755 w 12192000"/>
              <a:gd name="connsiteY51" fmla="*/ 1203427 h 2237474"/>
              <a:gd name="connsiteX52" fmla="*/ 8419755 w 12192000"/>
              <a:gd name="connsiteY52" fmla="*/ 1216260 h 2237474"/>
              <a:gd name="connsiteX53" fmla="*/ 8411626 w 12192000"/>
              <a:gd name="connsiteY53" fmla="*/ 1214397 h 2237474"/>
              <a:gd name="connsiteX54" fmla="*/ 8363469 w 12192000"/>
              <a:gd name="connsiteY54" fmla="*/ 1246658 h 2237474"/>
              <a:gd name="connsiteX55" fmla="*/ 8275497 w 12192000"/>
              <a:gd name="connsiteY55" fmla="*/ 1264396 h 2237474"/>
              <a:gd name="connsiteX56" fmla="*/ 8206287 w 12192000"/>
              <a:gd name="connsiteY56" fmla="*/ 1273060 h 2237474"/>
              <a:gd name="connsiteX57" fmla="*/ 8168705 w 12192000"/>
              <a:gd name="connsiteY57" fmla="*/ 1279956 h 2237474"/>
              <a:gd name="connsiteX58" fmla="*/ 8139997 w 12192000"/>
              <a:gd name="connsiteY58" fmla="*/ 1282713 h 2237474"/>
              <a:gd name="connsiteX59" fmla="*/ 8074238 w 12192000"/>
              <a:gd name="connsiteY59" fmla="*/ 1301895 h 2237474"/>
              <a:gd name="connsiteX60" fmla="*/ 7968292 w 12192000"/>
              <a:gd name="connsiteY60" fmla="*/ 1338779 h 2237474"/>
              <a:gd name="connsiteX61" fmla="*/ 7945122 w 12192000"/>
              <a:gd name="connsiteY61" fmla="*/ 1345477 h 2237474"/>
              <a:gd name="connsiteX62" fmla="*/ 7902328 w 12192000"/>
              <a:gd name="connsiteY62" fmla="*/ 1345865 h 2237474"/>
              <a:gd name="connsiteX63" fmla="*/ 7875879 w 12192000"/>
              <a:gd name="connsiteY63" fmla="*/ 1345646 h 2237474"/>
              <a:gd name="connsiteX64" fmla="*/ 7840612 w 12192000"/>
              <a:gd name="connsiteY64" fmla="*/ 1369373 h 2237474"/>
              <a:gd name="connsiteX65" fmla="*/ 7786819 w 12192000"/>
              <a:gd name="connsiteY65" fmla="*/ 1378970 h 2237474"/>
              <a:gd name="connsiteX66" fmla="*/ 7548172 w 12192000"/>
              <a:gd name="connsiteY66" fmla="*/ 1417460 h 2237474"/>
              <a:gd name="connsiteX67" fmla="*/ 7483437 w 12192000"/>
              <a:gd name="connsiteY67" fmla="*/ 1478152 h 2237474"/>
              <a:gd name="connsiteX68" fmla="*/ 7377870 w 12192000"/>
              <a:gd name="connsiteY68" fmla="*/ 1523319 h 2237474"/>
              <a:gd name="connsiteX69" fmla="*/ 7230737 w 12192000"/>
              <a:gd name="connsiteY69" fmla="*/ 1562633 h 2237474"/>
              <a:gd name="connsiteX70" fmla="*/ 7224458 w 12192000"/>
              <a:gd name="connsiteY70" fmla="*/ 1573008 h 2237474"/>
              <a:gd name="connsiteX71" fmla="*/ 7213486 w 12192000"/>
              <a:gd name="connsiteY71" fmla="*/ 1580987 h 2237474"/>
              <a:gd name="connsiteX72" fmla="*/ 7183121 w 12192000"/>
              <a:gd name="connsiteY72" fmla="*/ 1595162 h 2237474"/>
              <a:gd name="connsiteX73" fmla="*/ 7164601 w 12192000"/>
              <a:gd name="connsiteY73" fmla="*/ 1606490 h 2237474"/>
              <a:gd name="connsiteX74" fmla="*/ 7114651 w 12192000"/>
              <a:gd name="connsiteY74" fmla="*/ 1620959 h 2237474"/>
              <a:gd name="connsiteX75" fmla="*/ 7092727 w 12192000"/>
              <a:gd name="connsiteY75" fmla="*/ 1623628 h 2237474"/>
              <a:gd name="connsiteX76" fmla="*/ 7031309 w 12192000"/>
              <a:gd name="connsiteY76" fmla="*/ 1619451 h 2237474"/>
              <a:gd name="connsiteX77" fmla="*/ 6999084 w 12192000"/>
              <a:gd name="connsiteY77" fmla="*/ 1634317 h 2237474"/>
              <a:gd name="connsiteX78" fmla="*/ 6992107 w 12192000"/>
              <a:gd name="connsiteY78" fmla="*/ 1636860 h 2237474"/>
              <a:gd name="connsiteX79" fmla="*/ 6991765 w 12192000"/>
              <a:gd name="connsiteY79" fmla="*/ 1636725 h 2237474"/>
              <a:gd name="connsiteX80" fmla="*/ 6900177 w 12192000"/>
              <a:gd name="connsiteY80" fmla="*/ 1636016 h 2237474"/>
              <a:gd name="connsiteX81" fmla="*/ 6795372 w 12192000"/>
              <a:gd name="connsiteY81" fmla="*/ 1644845 h 2237474"/>
              <a:gd name="connsiteX82" fmla="*/ 6692251 w 12192000"/>
              <a:gd name="connsiteY82" fmla="*/ 1656357 h 2237474"/>
              <a:gd name="connsiteX83" fmla="*/ 6655235 w 12192000"/>
              <a:gd name="connsiteY83" fmla="*/ 1661869 h 2237474"/>
              <a:gd name="connsiteX84" fmla="*/ 6587857 w 12192000"/>
              <a:gd name="connsiteY84" fmla="*/ 1665769 h 2237474"/>
              <a:gd name="connsiteX85" fmla="*/ 6554894 w 12192000"/>
              <a:gd name="connsiteY85" fmla="*/ 1664428 h 2237474"/>
              <a:gd name="connsiteX86" fmla="*/ 6516595 w 12192000"/>
              <a:gd name="connsiteY86" fmla="*/ 1667475 h 2237474"/>
              <a:gd name="connsiteX87" fmla="*/ 6508541 w 12192000"/>
              <a:gd name="connsiteY87" fmla="*/ 1668757 h 2237474"/>
              <a:gd name="connsiteX88" fmla="*/ 6471012 w 12192000"/>
              <a:gd name="connsiteY88" fmla="*/ 1678604 h 2237474"/>
              <a:gd name="connsiteX89" fmla="*/ 6415265 w 12192000"/>
              <a:gd name="connsiteY89" fmla="*/ 1665317 h 2237474"/>
              <a:gd name="connsiteX90" fmla="*/ 6364035 w 12192000"/>
              <a:gd name="connsiteY90" fmla="*/ 1667683 h 2237474"/>
              <a:gd name="connsiteX91" fmla="*/ 6280959 w 12192000"/>
              <a:gd name="connsiteY91" fmla="*/ 1689329 h 2237474"/>
              <a:gd name="connsiteX92" fmla="*/ 6243319 w 12192000"/>
              <a:gd name="connsiteY92" fmla="*/ 1695560 h 2237474"/>
              <a:gd name="connsiteX93" fmla="*/ 6098321 w 12192000"/>
              <a:gd name="connsiteY93" fmla="*/ 1721646 h 2237474"/>
              <a:gd name="connsiteX94" fmla="*/ 5880652 w 12192000"/>
              <a:gd name="connsiteY94" fmla="*/ 1779643 h 2237474"/>
              <a:gd name="connsiteX95" fmla="*/ 5785959 w 12192000"/>
              <a:gd name="connsiteY95" fmla="*/ 1775307 h 2237474"/>
              <a:gd name="connsiteX96" fmla="*/ 5643534 w 12192000"/>
              <a:gd name="connsiteY96" fmla="*/ 1802919 h 2237474"/>
              <a:gd name="connsiteX97" fmla="*/ 5518799 w 12192000"/>
              <a:gd name="connsiteY97" fmla="*/ 1818312 h 2237474"/>
              <a:gd name="connsiteX98" fmla="*/ 5505014 w 12192000"/>
              <a:gd name="connsiteY98" fmla="*/ 1819259 h 2237474"/>
              <a:gd name="connsiteX99" fmla="*/ 5453307 w 12192000"/>
              <a:gd name="connsiteY99" fmla="*/ 1815450 h 2237474"/>
              <a:gd name="connsiteX100" fmla="*/ 5364192 w 12192000"/>
              <a:gd name="connsiteY100" fmla="*/ 1826074 h 2237474"/>
              <a:gd name="connsiteX101" fmla="*/ 5350380 w 12192000"/>
              <a:gd name="connsiteY101" fmla="*/ 1830891 h 2237474"/>
              <a:gd name="connsiteX102" fmla="*/ 5259633 w 12192000"/>
              <a:gd name="connsiteY102" fmla="*/ 1837160 h 2237474"/>
              <a:gd name="connsiteX103" fmla="*/ 5197513 w 12192000"/>
              <a:gd name="connsiteY103" fmla="*/ 1844718 h 2237474"/>
              <a:gd name="connsiteX104" fmla="*/ 5168852 w 12192000"/>
              <a:gd name="connsiteY104" fmla="*/ 1844846 h 2237474"/>
              <a:gd name="connsiteX105" fmla="*/ 5114927 w 12192000"/>
              <a:gd name="connsiteY105" fmla="*/ 1847827 h 2237474"/>
              <a:gd name="connsiteX106" fmla="*/ 5108970 w 12192000"/>
              <a:gd name="connsiteY106" fmla="*/ 1847935 h 2237474"/>
              <a:gd name="connsiteX107" fmla="*/ 5067961 w 12192000"/>
              <a:gd name="connsiteY107" fmla="*/ 1845917 h 2237474"/>
              <a:gd name="connsiteX108" fmla="*/ 5007075 w 12192000"/>
              <a:gd name="connsiteY108" fmla="*/ 1838626 h 2237474"/>
              <a:gd name="connsiteX109" fmla="*/ 4944087 w 12192000"/>
              <a:gd name="connsiteY109" fmla="*/ 1823332 h 2237474"/>
              <a:gd name="connsiteX110" fmla="*/ 4907662 w 12192000"/>
              <a:gd name="connsiteY110" fmla="*/ 1816900 h 2237474"/>
              <a:gd name="connsiteX111" fmla="*/ 4882386 w 12192000"/>
              <a:gd name="connsiteY111" fmla="*/ 1809844 h 2237474"/>
              <a:gd name="connsiteX112" fmla="*/ 4811440 w 12192000"/>
              <a:gd name="connsiteY112" fmla="*/ 1804655 h 2237474"/>
              <a:gd name="connsiteX113" fmla="*/ 4691075 w 12192000"/>
              <a:gd name="connsiteY113" fmla="*/ 1801389 h 2237474"/>
              <a:gd name="connsiteX114" fmla="*/ 4611738 w 12192000"/>
              <a:gd name="connsiteY114" fmla="*/ 1776964 h 2237474"/>
              <a:gd name="connsiteX115" fmla="*/ 4560070 w 12192000"/>
              <a:gd name="connsiteY115" fmla="*/ 1785640 h 2237474"/>
              <a:gd name="connsiteX116" fmla="*/ 4536503 w 12192000"/>
              <a:gd name="connsiteY116" fmla="*/ 1785334 h 2237474"/>
              <a:gd name="connsiteX117" fmla="*/ 4513724 w 12192000"/>
              <a:gd name="connsiteY117" fmla="*/ 1791996 h 2237474"/>
              <a:gd name="connsiteX118" fmla="*/ 4459810 w 12192000"/>
              <a:gd name="connsiteY118" fmla="*/ 1797886 h 2237474"/>
              <a:gd name="connsiteX119" fmla="*/ 4379064 w 12192000"/>
              <a:gd name="connsiteY119" fmla="*/ 1817177 h 2237474"/>
              <a:gd name="connsiteX120" fmla="*/ 4319209 w 12192000"/>
              <a:gd name="connsiteY120" fmla="*/ 1834833 h 2237474"/>
              <a:gd name="connsiteX121" fmla="*/ 4290981 w 12192000"/>
              <a:gd name="connsiteY121" fmla="*/ 1839677 h 2237474"/>
              <a:gd name="connsiteX122" fmla="*/ 4285792 w 12192000"/>
              <a:gd name="connsiteY122" fmla="*/ 1836231 h 2237474"/>
              <a:gd name="connsiteX123" fmla="*/ 4238372 w 12192000"/>
              <a:gd name="connsiteY123" fmla="*/ 1851480 h 2237474"/>
              <a:gd name="connsiteX124" fmla="*/ 4232517 w 12192000"/>
              <a:gd name="connsiteY124" fmla="*/ 1852567 h 2237474"/>
              <a:gd name="connsiteX125" fmla="*/ 4191732 w 12192000"/>
              <a:gd name="connsiteY125" fmla="*/ 1857328 h 2237474"/>
              <a:gd name="connsiteX126" fmla="*/ 4065532 w 12192000"/>
              <a:gd name="connsiteY126" fmla="*/ 1855477 h 2237474"/>
              <a:gd name="connsiteX127" fmla="*/ 4028460 w 12192000"/>
              <a:gd name="connsiteY127" fmla="*/ 1855137 h 2237474"/>
              <a:gd name="connsiteX128" fmla="*/ 4002267 w 12192000"/>
              <a:gd name="connsiteY128" fmla="*/ 1852352 h 2237474"/>
              <a:gd name="connsiteX129" fmla="*/ 3931396 w 12192000"/>
              <a:gd name="connsiteY129" fmla="*/ 1858915 h 2237474"/>
              <a:gd name="connsiteX130" fmla="*/ 3812162 w 12192000"/>
              <a:gd name="connsiteY130" fmla="*/ 1875501 h 2237474"/>
              <a:gd name="connsiteX131" fmla="*/ 3729530 w 12192000"/>
              <a:gd name="connsiteY131" fmla="*/ 1864513 h 2237474"/>
              <a:gd name="connsiteX132" fmla="*/ 3680177 w 12192000"/>
              <a:gd name="connsiteY132" fmla="*/ 1881552 h 2237474"/>
              <a:gd name="connsiteX133" fmla="*/ 3567259 w 12192000"/>
              <a:gd name="connsiteY133" fmla="*/ 1893482 h 2237474"/>
              <a:gd name="connsiteX134" fmla="*/ 3405770 w 12192000"/>
              <a:gd name="connsiteY134" fmla="*/ 1904591 h 2237474"/>
              <a:gd name="connsiteX135" fmla="*/ 3280097 w 12192000"/>
              <a:gd name="connsiteY135" fmla="*/ 1919610 h 2237474"/>
              <a:gd name="connsiteX136" fmla="*/ 3123424 w 12192000"/>
              <a:gd name="connsiteY136" fmla="*/ 1952930 h 2237474"/>
              <a:gd name="connsiteX137" fmla="*/ 3009910 w 12192000"/>
              <a:gd name="connsiteY137" fmla="*/ 1957866 h 2237474"/>
              <a:gd name="connsiteX138" fmla="*/ 2995934 w 12192000"/>
              <a:gd name="connsiteY138" fmla="*/ 1967085 h 2237474"/>
              <a:gd name="connsiteX139" fmla="*/ 2980071 w 12192000"/>
              <a:gd name="connsiteY139" fmla="*/ 1972988 h 2237474"/>
              <a:gd name="connsiteX140" fmla="*/ 2978094 w 12192000"/>
              <a:gd name="connsiteY140" fmla="*/ 1972369 h 2237474"/>
              <a:gd name="connsiteX141" fmla="*/ 2942858 w 12192000"/>
              <a:gd name="connsiteY141" fmla="*/ 1981367 h 2237474"/>
              <a:gd name="connsiteX142" fmla="*/ 2875436 w 12192000"/>
              <a:gd name="connsiteY142" fmla="*/ 1996977 h 2237474"/>
              <a:gd name="connsiteX143" fmla="*/ 2874892 w 12192000"/>
              <a:gd name="connsiteY143" fmla="*/ 1996085 h 2237474"/>
              <a:gd name="connsiteX144" fmla="*/ 2864145 w 12192000"/>
              <a:gd name="connsiteY144" fmla="*/ 1994061 h 2237474"/>
              <a:gd name="connsiteX145" fmla="*/ 2843662 w 12192000"/>
              <a:gd name="connsiteY145" fmla="*/ 1992498 h 2237474"/>
              <a:gd name="connsiteX146" fmla="*/ 2796128 w 12192000"/>
              <a:gd name="connsiteY146" fmla="*/ 1976403 h 2237474"/>
              <a:gd name="connsiteX147" fmla="*/ 2756784 w 12192000"/>
              <a:gd name="connsiteY147" fmla="*/ 1985116 h 2237474"/>
              <a:gd name="connsiteX148" fmla="*/ 2748833 w 12192000"/>
              <a:gd name="connsiteY148" fmla="*/ 1986323 h 2237474"/>
              <a:gd name="connsiteX149" fmla="*/ 2748661 w 12192000"/>
              <a:gd name="connsiteY149" fmla="*/ 1986122 h 2237474"/>
              <a:gd name="connsiteX150" fmla="*/ 2740251 w 12192000"/>
              <a:gd name="connsiteY150" fmla="*/ 1986946 h 2237474"/>
              <a:gd name="connsiteX151" fmla="*/ 2718916 w 12192000"/>
              <a:gd name="connsiteY151" fmla="*/ 1990867 h 2237474"/>
              <a:gd name="connsiteX152" fmla="*/ 2713522 w 12192000"/>
              <a:gd name="connsiteY152" fmla="*/ 1990173 h 2237474"/>
              <a:gd name="connsiteX153" fmla="*/ 2680597 w 12192000"/>
              <a:gd name="connsiteY153" fmla="*/ 1984996 h 2237474"/>
              <a:gd name="connsiteX154" fmla="*/ 2578178 w 12192000"/>
              <a:gd name="connsiteY154" fmla="*/ 1990531 h 2237474"/>
              <a:gd name="connsiteX155" fmla="*/ 2476147 w 12192000"/>
              <a:gd name="connsiteY155" fmla="*/ 1998305 h 2237474"/>
              <a:gd name="connsiteX156" fmla="*/ 2373568 w 12192000"/>
              <a:gd name="connsiteY156" fmla="*/ 2003219 h 2237474"/>
              <a:gd name="connsiteX157" fmla="*/ 2321399 w 12192000"/>
              <a:gd name="connsiteY157" fmla="*/ 1989467 h 2237474"/>
              <a:gd name="connsiteX158" fmla="*/ 2315525 w 12192000"/>
              <a:gd name="connsiteY158" fmla="*/ 1989708 h 2237474"/>
              <a:gd name="connsiteX159" fmla="*/ 2300792 w 12192000"/>
              <a:gd name="connsiteY159" fmla="*/ 1994290 h 2237474"/>
              <a:gd name="connsiteX160" fmla="*/ 2295469 w 12192000"/>
              <a:gd name="connsiteY160" fmla="*/ 1996659 h 2237474"/>
              <a:gd name="connsiteX161" fmla="*/ 2287219 w 12192000"/>
              <a:gd name="connsiteY161" fmla="*/ 1998750 h 2237474"/>
              <a:gd name="connsiteX162" fmla="*/ 2286948 w 12192000"/>
              <a:gd name="connsiteY162" fmla="*/ 1998596 h 2237474"/>
              <a:gd name="connsiteX163" fmla="*/ 2243069 w 12192000"/>
              <a:gd name="connsiteY163" fmla="*/ 2015111 h 2237474"/>
              <a:gd name="connsiteX164" fmla="*/ 2186609 w 12192000"/>
              <a:gd name="connsiteY164" fmla="*/ 2008263 h 2237474"/>
              <a:gd name="connsiteX165" fmla="*/ 2164831 w 12192000"/>
              <a:gd name="connsiteY165" fmla="*/ 2010143 h 2237474"/>
              <a:gd name="connsiteX166" fmla="*/ 2152836 w 12192000"/>
              <a:gd name="connsiteY166" fmla="*/ 2010048 h 2237474"/>
              <a:gd name="connsiteX167" fmla="*/ 2117102 w 12192000"/>
              <a:gd name="connsiteY167" fmla="*/ 2023004 h 2237474"/>
              <a:gd name="connsiteX168" fmla="*/ 2111935 w 12192000"/>
              <a:gd name="connsiteY168" fmla="*/ 2023163 h 2237474"/>
              <a:gd name="connsiteX169" fmla="*/ 2089991 w 12192000"/>
              <a:gd name="connsiteY169" fmla="*/ 2034193 h 2237474"/>
              <a:gd name="connsiteX170" fmla="*/ 2058061 w 12192000"/>
              <a:gd name="connsiteY170" fmla="*/ 2047942 h 2237474"/>
              <a:gd name="connsiteX171" fmla="*/ 2055737 w 12192000"/>
              <a:gd name="connsiteY171" fmla="*/ 2047704 h 2237474"/>
              <a:gd name="connsiteX172" fmla="*/ 2042244 w 12192000"/>
              <a:gd name="connsiteY172" fmla="*/ 2055560 h 2237474"/>
              <a:gd name="connsiteX173" fmla="*/ 1976224 w 12192000"/>
              <a:gd name="connsiteY173" fmla="*/ 2074257 h 2237474"/>
              <a:gd name="connsiteX174" fmla="*/ 1877728 w 12192000"/>
              <a:gd name="connsiteY174" fmla="*/ 2101004 h 2237474"/>
              <a:gd name="connsiteX175" fmla="*/ 1759056 w 12192000"/>
              <a:gd name="connsiteY175" fmla="*/ 2125608 h 2237474"/>
              <a:gd name="connsiteX176" fmla="*/ 1637948 w 12192000"/>
              <a:gd name="connsiteY176" fmla="*/ 2172597 h 2237474"/>
              <a:gd name="connsiteX177" fmla="*/ 1434549 w 12192000"/>
              <a:gd name="connsiteY177" fmla="*/ 2234522 h 2237474"/>
              <a:gd name="connsiteX178" fmla="*/ 1398481 w 12192000"/>
              <a:gd name="connsiteY178" fmla="*/ 2237074 h 2237474"/>
              <a:gd name="connsiteX179" fmla="*/ 1398407 w 12192000"/>
              <a:gd name="connsiteY179" fmla="*/ 2237095 h 2237474"/>
              <a:gd name="connsiteX180" fmla="*/ 1370962 w 12192000"/>
              <a:gd name="connsiteY180" fmla="*/ 2237474 h 2237474"/>
              <a:gd name="connsiteX181" fmla="*/ 1356367 w 12192000"/>
              <a:gd name="connsiteY181" fmla="*/ 2235089 h 2237474"/>
              <a:gd name="connsiteX182" fmla="*/ 1324828 w 12192000"/>
              <a:gd name="connsiteY182" fmla="*/ 2231968 h 2237474"/>
              <a:gd name="connsiteX183" fmla="*/ 1297744 w 12192000"/>
              <a:gd name="connsiteY183" fmla="*/ 2235849 h 2237474"/>
              <a:gd name="connsiteX184" fmla="*/ 1286236 w 12192000"/>
              <a:gd name="connsiteY184" fmla="*/ 2233135 h 2237474"/>
              <a:gd name="connsiteX185" fmla="*/ 1283504 w 12192000"/>
              <a:gd name="connsiteY185" fmla="*/ 2233797 h 2237474"/>
              <a:gd name="connsiteX186" fmla="*/ 1279765 w 12192000"/>
              <a:gd name="connsiteY186" fmla="*/ 2229639 h 2237474"/>
              <a:gd name="connsiteX187" fmla="*/ 1195347 w 12192000"/>
              <a:gd name="connsiteY187" fmla="*/ 2212354 h 2237474"/>
              <a:gd name="connsiteX188" fmla="*/ 970251 w 12192000"/>
              <a:gd name="connsiteY188" fmla="*/ 2221029 h 2237474"/>
              <a:gd name="connsiteX189" fmla="*/ 812914 w 12192000"/>
              <a:gd name="connsiteY189" fmla="*/ 2202752 h 2237474"/>
              <a:gd name="connsiteX190" fmla="*/ 800195 w 12192000"/>
              <a:gd name="connsiteY190" fmla="*/ 2209407 h 2237474"/>
              <a:gd name="connsiteX191" fmla="*/ 784978 w 12192000"/>
              <a:gd name="connsiteY191" fmla="*/ 2212360 h 2237474"/>
              <a:gd name="connsiteX192" fmla="*/ 681987 w 12192000"/>
              <a:gd name="connsiteY192" fmla="*/ 2216757 h 2237474"/>
              <a:gd name="connsiteX193" fmla="*/ 669923 w 12192000"/>
              <a:gd name="connsiteY193" fmla="*/ 2211682 h 2237474"/>
              <a:gd name="connsiteX194" fmla="*/ 648680 w 12192000"/>
              <a:gd name="connsiteY194" fmla="*/ 2206229 h 2237474"/>
              <a:gd name="connsiteX195" fmla="*/ 597225 w 12192000"/>
              <a:gd name="connsiteY195" fmla="*/ 2180999 h 2237474"/>
              <a:gd name="connsiteX196" fmla="*/ 558449 w 12192000"/>
              <a:gd name="connsiteY196" fmla="*/ 2182346 h 2237474"/>
              <a:gd name="connsiteX197" fmla="*/ 550517 w 12192000"/>
              <a:gd name="connsiteY197" fmla="*/ 2182060 h 2237474"/>
              <a:gd name="connsiteX198" fmla="*/ 550309 w 12192000"/>
              <a:gd name="connsiteY198" fmla="*/ 2181825 h 2237474"/>
              <a:gd name="connsiteX199" fmla="*/ 541836 w 12192000"/>
              <a:gd name="connsiteY199" fmla="*/ 2181063 h 2237474"/>
              <a:gd name="connsiteX200" fmla="*/ 536057 w 12192000"/>
              <a:gd name="connsiteY200" fmla="*/ 2181537 h 2237474"/>
              <a:gd name="connsiteX201" fmla="*/ 520671 w 12192000"/>
              <a:gd name="connsiteY201" fmla="*/ 2180980 h 2237474"/>
              <a:gd name="connsiteX202" fmla="*/ 515024 w 12192000"/>
              <a:gd name="connsiteY202" fmla="*/ 2179258 h 2237474"/>
              <a:gd name="connsiteX203" fmla="*/ 512278 w 12192000"/>
              <a:gd name="connsiteY203" fmla="*/ 2176369 h 2237474"/>
              <a:gd name="connsiteX204" fmla="*/ 480419 w 12192000"/>
              <a:gd name="connsiteY204" fmla="*/ 2167807 h 2237474"/>
              <a:gd name="connsiteX205" fmla="*/ 413835 w 12192000"/>
              <a:gd name="connsiteY205" fmla="*/ 2156783 h 2237474"/>
              <a:gd name="connsiteX206" fmla="*/ 376513 w 12192000"/>
              <a:gd name="connsiteY206" fmla="*/ 2154014 h 2237474"/>
              <a:gd name="connsiteX207" fmla="*/ 273386 w 12192000"/>
              <a:gd name="connsiteY207" fmla="*/ 2142551 h 2237474"/>
              <a:gd name="connsiteX208" fmla="*/ 169207 w 12192000"/>
              <a:gd name="connsiteY208" fmla="*/ 2128100 h 2237474"/>
              <a:gd name="connsiteX209" fmla="*/ 93149 w 12192000"/>
              <a:gd name="connsiteY209" fmla="*/ 2105324 h 2237474"/>
              <a:gd name="connsiteX210" fmla="*/ 88109 w 12192000"/>
              <a:gd name="connsiteY210" fmla="*/ 2106704 h 2237474"/>
              <a:gd name="connsiteX211" fmla="*/ 80022 w 12192000"/>
              <a:gd name="connsiteY211" fmla="*/ 2107254 h 2237474"/>
              <a:gd name="connsiteX212" fmla="*/ 79717 w 12192000"/>
              <a:gd name="connsiteY212" fmla="*/ 2107046 h 2237474"/>
              <a:gd name="connsiteX213" fmla="*/ 72352 w 12192000"/>
              <a:gd name="connsiteY213" fmla="*/ 2107991 h 2237474"/>
              <a:gd name="connsiteX214" fmla="*/ 37645 w 12192000"/>
              <a:gd name="connsiteY214" fmla="*/ 2115401 h 2237474"/>
              <a:gd name="connsiteX215" fmla="*/ 4572 w 12192000"/>
              <a:gd name="connsiteY215" fmla="*/ 2111091 h 2237474"/>
              <a:gd name="connsiteX216" fmla="*/ 0 w 12192000"/>
              <a:gd name="connsiteY216" fmla="*/ 2110468 h 2237474"/>
              <a:gd name="connsiteX217" fmla="*/ 0 w 12192000"/>
              <a:gd name="connsiteY21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61459 w 12192000"/>
              <a:gd name="connsiteY25" fmla="*/ 862394 h 2237474"/>
              <a:gd name="connsiteX26" fmla="*/ 9705768 w 12192000"/>
              <a:gd name="connsiteY26" fmla="*/ 894610 h 2237474"/>
              <a:gd name="connsiteX27" fmla="*/ 9683005 w 12192000"/>
              <a:gd name="connsiteY27" fmla="*/ 894128 h 2237474"/>
              <a:gd name="connsiteX28" fmla="*/ 9594438 w 12192000"/>
              <a:gd name="connsiteY28" fmla="*/ 919051 h 2237474"/>
              <a:gd name="connsiteX29" fmla="*/ 9577033 w 12192000"/>
              <a:gd name="connsiteY29" fmla="*/ 922857 h 2237474"/>
              <a:gd name="connsiteX30" fmla="*/ 9544189 w 12192000"/>
              <a:gd name="connsiteY30" fmla="*/ 938966 h 2237474"/>
              <a:gd name="connsiteX31" fmla="*/ 9500499 w 12192000"/>
              <a:gd name="connsiteY31" fmla="*/ 954680 h 2237474"/>
              <a:gd name="connsiteX32" fmla="*/ 9428195 w 12192000"/>
              <a:gd name="connsiteY32" fmla="*/ 986225 h 2237474"/>
              <a:gd name="connsiteX33" fmla="*/ 9410017 w 12192000"/>
              <a:gd name="connsiteY33" fmla="*/ 993931 h 2237474"/>
              <a:gd name="connsiteX34" fmla="*/ 9392919 w 12192000"/>
              <a:gd name="connsiteY34" fmla="*/ 994656 h 2237474"/>
              <a:gd name="connsiteX35" fmla="*/ 9278619 w 12192000"/>
              <a:gd name="connsiteY35" fmla="*/ 1011878 h 2237474"/>
              <a:gd name="connsiteX36" fmla="*/ 9268019 w 12192000"/>
              <a:gd name="connsiteY36" fmla="*/ 1007442 h 2237474"/>
              <a:gd name="connsiteX37" fmla="*/ 9234662 w 12192000"/>
              <a:gd name="connsiteY37" fmla="*/ 1023056 h 2237474"/>
              <a:gd name="connsiteX38" fmla="*/ 9181033 w 12192000"/>
              <a:gd name="connsiteY38" fmla="*/ 1037921 h 2237474"/>
              <a:gd name="connsiteX39" fmla="*/ 9155969 w 12192000"/>
              <a:gd name="connsiteY39" fmla="*/ 1046804 h 2237474"/>
              <a:gd name="connsiteX40" fmla="*/ 9133985 w 12192000"/>
              <a:gd name="connsiteY40" fmla="*/ 1046450 h 2237474"/>
              <a:gd name="connsiteX41" fmla="*/ 9012987 w 12192000"/>
              <a:gd name="connsiteY41" fmla="*/ 1061986 h 2237474"/>
              <a:gd name="connsiteX42" fmla="*/ 8968445 w 12192000"/>
              <a:gd name="connsiteY42" fmla="*/ 1052169 h 2237474"/>
              <a:gd name="connsiteX43" fmla="*/ 8958984 w 12192000"/>
              <a:gd name="connsiteY43" fmla="*/ 1057212 h 2237474"/>
              <a:gd name="connsiteX44" fmla="*/ 8886001 w 12192000"/>
              <a:gd name="connsiteY44" fmla="*/ 1067468 h 2237474"/>
              <a:gd name="connsiteX45" fmla="*/ 8838610 w 12192000"/>
              <a:gd name="connsiteY45" fmla="*/ 1075091 h 2237474"/>
              <a:gd name="connsiteX46" fmla="*/ 8750383 w 12192000"/>
              <a:gd name="connsiteY46" fmla="*/ 1097387 h 2237474"/>
              <a:gd name="connsiteX47" fmla="*/ 8697365 w 12192000"/>
              <a:gd name="connsiteY47" fmla="*/ 1105869 h 2237474"/>
              <a:gd name="connsiteX48" fmla="*/ 8665605 w 12192000"/>
              <a:gd name="connsiteY48" fmla="*/ 1110791 h 2237474"/>
              <a:gd name="connsiteX49" fmla="*/ 8584946 w 12192000"/>
              <a:gd name="connsiteY49" fmla="*/ 1135226 h 2237474"/>
              <a:gd name="connsiteX50" fmla="*/ 8460755 w 12192000"/>
              <a:gd name="connsiteY50" fmla="*/ 1203427 h 2237474"/>
              <a:gd name="connsiteX51" fmla="*/ 8419755 w 12192000"/>
              <a:gd name="connsiteY51" fmla="*/ 1216260 h 2237474"/>
              <a:gd name="connsiteX52" fmla="*/ 8411626 w 12192000"/>
              <a:gd name="connsiteY52" fmla="*/ 1214397 h 2237474"/>
              <a:gd name="connsiteX53" fmla="*/ 8363469 w 12192000"/>
              <a:gd name="connsiteY53" fmla="*/ 1246658 h 2237474"/>
              <a:gd name="connsiteX54" fmla="*/ 8275497 w 12192000"/>
              <a:gd name="connsiteY54" fmla="*/ 1264396 h 2237474"/>
              <a:gd name="connsiteX55" fmla="*/ 8206287 w 12192000"/>
              <a:gd name="connsiteY55" fmla="*/ 1273060 h 2237474"/>
              <a:gd name="connsiteX56" fmla="*/ 8168705 w 12192000"/>
              <a:gd name="connsiteY56" fmla="*/ 1279956 h 2237474"/>
              <a:gd name="connsiteX57" fmla="*/ 8139997 w 12192000"/>
              <a:gd name="connsiteY57" fmla="*/ 1282713 h 2237474"/>
              <a:gd name="connsiteX58" fmla="*/ 8074238 w 12192000"/>
              <a:gd name="connsiteY58" fmla="*/ 1301895 h 2237474"/>
              <a:gd name="connsiteX59" fmla="*/ 7968292 w 12192000"/>
              <a:gd name="connsiteY59" fmla="*/ 1338779 h 2237474"/>
              <a:gd name="connsiteX60" fmla="*/ 7945122 w 12192000"/>
              <a:gd name="connsiteY60" fmla="*/ 1345477 h 2237474"/>
              <a:gd name="connsiteX61" fmla="*/ 7902328 w 12192000"/>
              <a:gd name="connsiteY61" fmla="*/ 1345865 h 2237474"/>
              <a:gd name="connsiteX62" fmla="*/ 7875879 w 12192000"/>
              <a:gd name="connsiteY62" fmla="*/ 1345646 h 2237474"/>
              <a:gd name="connsiteX63" fmla="*/ 7840612 w 12192000"/>
              <a:gd name="connsiteY63" fmla="*/ 1369373 h 2237474"/>
              <a:gd name="connsiteX64" fmla="*/ 7786819 w 12192000"/>
              <a:gd name="connsiteY64" fmla="*/ 1378970 h 2237474"/>
              <a:gd name="connsiteX65" fmla="*/ 7548172 w 12192000"/>
              <a:gd name="connsiteY65" fmla="*/ 1417460 h 2237474"/>
              <a:gd name="connsiteX66" fmla="*/ 7483437 w 12192000"/>
              <a:gd name="connsiteY66" fmla="*/ 1478152 h 2237474"/>
              <a:gd name="connsiteX67" fmla="*/ 7377870 w 12192000"/>
              <a:gd name="connsiteY67" fmla="*/ 1523319 h 2237474"/>
              <a:gd name="connsiteX68" fmla="*/ 7230737 w 12192000"/>
              <a:gd name="connsiteY68" fmla="*/ 1562633 h 2237474"/>
              <a:gd name="connsiteX69" fmla="*/ 7224458 w 12192000"/>
              <a:gd name="connsiteY69" fmla="*/ 1573008 h 2237474"/>
              <a:gd name="connsiteX70" fmla="*/ 7213486 w 12192000"/>
              <a:gd name="connsiteY70" fmla="*/ 1580987 h 2237474"/>
              <a:gd name="connsiteX71" fmla="*/ 7183121 w 12192000"/>
              <a:gd name="connsiteY71" fmla="*/ 1595162 h 2237474"/>
              <a:gd name="connsiteX72" fmla="*/ 7164601 w 12192000"/>
              <a:gd name="connsiteY72" fmla="*/ 1606490 h 2237474"/>
              <a:gd name="connsiteX73" fmla="*/ 7114651 w 12192000"/>
              <a:gd name="connsiteY73" fmla="*/ 1620959 h 2237474"/>
              <a:gd name="connsiteX74" fmla="*/ 7092727 w 12192000"/>
              <a:gd name="connsiteY74" fmla="*/ 1623628 h 2237474"/>
              <a:gd name="connsiteX75" fmla="*/ 7031309 w 12192000"/>
              <a:gd name="connsiteY75" fmla="*/ 1619451 h 2237474"/>
              <a:gd name="connsiteX76" fmla="*/ 6999084 w 12192000"/>
              <a:gd name="connsiteY76" fmla="*/ 1634317 h 2237474"/>
              <a:gd name="connsiteX77" fmla="*/ 6992107 w 12192000"/>
              <a:gd name="connsiteY77" fmla="*/ 1636860 h 2237474"/>
              <a:gd name="connsiteX78" fmla="*/ 6991765 w 12192000"/>
              <a:gd name="connsiteY78" fmla="*/ 1636725 h 2237474"/>
              <a:gd name="connsiteX79" fmla="*/ 6900177 w 12192000"/>
              <a:gd name="connsiteY79" fmla="*/ 1636016 h 2237474"/>
              <a:gd name="connsiteX80" fmla="*/ 6795372 w 12192000"/>
              <a:gd name="connsiteY80" fmla="*/ 1644845 h 2237474"/>
              <a:gd name="connsiteX81" fmla="*/ 6692251 w 12192000"/>
              <a:gd name="connsiteY81" fmla="*/ 1656357 h 2237474"/>
              <a:gd name="connsiteX82" fmla="*/ 6655235 w 12192000"/>
              <a:gd name="connsiteY82" fmla="*/ 1661869 h 2237474"/>
              <a:gd name="connsiteX83" fmla="*/ 6587857 w 12192000"/>
              <a:gd name="connsiteY83" fmla="*/ 1665769 h 2237474"/>
              <a:gd name="connsiteX84" fmla="*/ 6554894 w 12192000"/>
              <a:gd name="connsiteY84" fmla="*/ 1664428 h 2237474"/>
              <a:gd name="connsiteX85" fmla="*/ 6516595 w 12192000"/>
              <a:gd name="connsiteY85" fmla="*/ 1667475 h 2237474"/>
              <a:gd name="connsiteX86" fmla="*/ 6508541 w 12192000"/>
              <a:gd name="connsiteY86" fmla="*/ 1668757 h 2237474"/>
              <a:gd name="connsiteX87" fmla="*/ 6471012 w 12192000"/>
              <a:gd name="connsiteY87" fmla="*/ 1678604 h 2237474"/>
              <a:gd name="connsiteX88" fmla="*/ 6415265 w 12192000"/>
              <a:gd name="connsiteY88" fmla="*/ 1665317 h 2237474"/>
              <a:gd name="connsiteX89" fmla="*/ 6364035 w 12192000"/>
              <a:gd name="connsiteY89" fmla="*/ 1667683 h 2237474"/>
              <a:gd name="connsiteX90" fmla="*/ 6280959 w 12192000"/>
              <a:gd name="connsiteY90" fmla="*/ 1689329 h 2237474"/>
              <a:gd name="connsiteX91" fmla="*/ 6243319 w 12192000"/>
              <a:gd name="connsiteY91" fmla="*/ 1695560 h 2237474"/>
              <a:gd name="connsiteX92" fmla="*/ 6098321 w 12192000"/>
              <a:gd name="connsiteY92" fmla="*/ 1721646 h 2237474"/>
              <a:gd name="connsiteX93" fmla="*/ 5880652 w 12192000"/>
              <a:gd name="connsiteY93" fmla="*/ 1779643 h 2237474"/>
              <a:gd name="connsiteX94" fmla="*/ 5785959 w 12192000"/>
              <a:gd name="connsiteY94" fmla="*/ 1775307 h 2237474"/>
              <a:gd name="connsiteX95" fmla="*/ 5643534 w 12192000"/>
              <a:gd name="connsiteY95" fmla="*/ 1802919 h 2237474"/>
              <a:gd name="connsiteX96" fmla="*/ 5518799 w 12192000"/>
              <a:gd name="connsiteY96" fmla="*/ 1818312 h 2237474"/>
              <a:gd name="connsiteX97" fmla="*/ 5505014 w 12192000"/>
              <a:gd name="connsiteY97" fmla="*/ 1819259 h 2237474"/>
              <a:gd name="connsiteX98" fmla="*/ 5453307 w 12192000"/>
              <a:gd name="connsiteY98" fmla="*/ 1815450 h 2237474"/>
              <a:gd name="connsiteX99" fmla="*/ 5364192 w 12192000"/>
              <a:gd name="connsiteY99" fmla="*/ 1826074 h 2237474"/>
              <a:gd name="connsiteX100" fmla="*/ 5350380 w 12192000"/>
              <a:gd name="connsiteY100" fmla="*/ 1830891 h 2237474"/>
              <a:gd name="connsiteX101" fmla="*/ 5259633 w 12192000"/>
              <a:gd name="connsiteY101" fmla="*/ 1837160 h 2237474"/>
              <a:gd name="connsiteX102" fmla="*/ 5197513 w 12192000"/>
              <a:gd name="connsiteY102" fmla="*/ 1844718 h 2237474"/>
              <a:gd name="connsiteX103" fmla="*/ 5168852 w 12192000"/>
              <a:gd name="connsiteY103" fmla="*/ 1844846 h 2237474"/>
              <a:gd name="connsiteX104" fmla="*/ 5114927 w 12192000"/>
              <a:gd name="connsiteY104" fmla="*/ 1847827 h 2237474"/>
              <a:gd name="connsiteX105" fmla="*/ 5108970 w 12192000"/>
              <a:gd name="connsiteY105" fmla="*/ 1847935 h 2237474"/>
              <a:gd name="connsiteX106" fmla="*/ 5067961 w 12192000"/>
              <a:gd name="connsiteY106" fmla="*/ 1845917 h 2237474"/>
              <a:gd name="connsiteX107" fmla="*/ 5007075 w 12192000"/>
              <a:gd name="connsiteY107" fmla="*/ 1838626 h 2237474"/>
              <a:gd name="connsiteX108" fmla="*/ 4944087 w 12192000"/>
              <a:gd name="connsiteY108" fmla="*/ 1823332 h 2237474"/>
              <a:gd name="connsiteX109" fmla="*/ 4907662 w 12192000"/>
              <a:gd name="connsiteY109" fmla="*/ 1816900 h 2237474"/>
              <a:gd name="connsiteX110" fmla="*/ 4882386 w 12192000"/>
              <a:gd name="connsiteY110" fmla="*/ 1809844 h 2237474"/>
              <a:gd name="connsiteX111" fmla="*/ 4811440 w 12192000"/>
              <a:gd name="connsiteY111" fmla="*/ 1804655 h 2237474"/>
              <a:gd name="connsiteX112" fmla="*/ 4691075 w 12192000"/>
              <a:gd name="connsiteY112" fmla="*/ 1801389 h 2237474"/>
              <a:gd name="connsiteX113" fmla="*/ 4611738 w 12192000"/>
              <a:gd name="connsiteY113" fmla="*/ 1776964 h 2237474"/>
              <a:gd name="connsiteX114" fmla="*/ 4560070 w 12192000"/>
              <a:gd name="connsiteY114" fmla="*/ 1785640 h 2237474"/>
              <a:gd name="connsiteX115" fmla="*/ 4536503 w 12192000"/>
              <a:gd name="connsiteY115" fmla="*/ 1785334 h 2237474"/>
              <a:gd name="connsiteX116" fmla="*/ 4513724 w 12192000"/>
              <a:gd name="connsiteY116" fmla="*/ 1791996 h 2237474"/>
              <a:gd name="connsiteX117" fmla="*/ 4459810 w 12192000"/>
              <a:gd name="connsiteY117" fmla="*/ 1797886 h 2237474"/>
              <a:gd name="connsiteX118" fmla="*/ 4379064 w 12192000"/>
              <a:gd name="connsiteY118" fmla="*/ 1817177 h 2237474"/>
              <a:gd name="connsiteX119" fmla="*/ 4319209 w 12192000"/>
              <a:gd name="connsiteY119" fmla="*/ 1834833 h 2237474"/>
              <a:gd name="connsiteX120" fmla="*/ 4290981 w 12192000"/>
              <a:gd name="connsiteY120" fmla="*/ 1839677 h 2237474"/>
              <a:gd name="connsiteX121" fmla="*/ 4285792 w 12192000"/>
              <a:gd name="connsiteY121" fmla="*/ 1836231 h 2237474"/>
              <a:gd name="connsiteX122" fmla="*/ 4238372 w 12192000"/>
              <a:gd name="connsiteY122" fmla="*/ 1851480 h 2237474"/>
              <a:gd name="connsiteX123" fmla="*/ 4232517 w 12192000"/>
              <a:gd name="connsiteY123" fmla="*/ 1852567 h 2237474"/>
              <a:gd name="connsiteX124" fmla="*/ 4191732 w 12192000"/>
              <a:gd name="connsiteY124" fmla="*/ 1857328 h 2237474"/>
              <a:gd name="connsiteX125" fmla="*/ 4065532 w 12192000"/>
              <a:gd name="connsiteY125" fmla="*/ 1855477 h 2237474"/>
              <a:gd name="connsiteX126" fmla="*/ 4028460 w 12192000"/>
              <a:gd name="connsiteY126" fmla="*/ 1855137 h 2237474"/>
              <a:gd name="connsiteX127" fmla="*/ 4002267 w 12192000"/>
              <a:gd name="connsiteY127" fmla="*/ 1852352 h 2237474"/>
              <a:gd name="connsiteX128" fmla="*/ 3931396 w 12192000"/>
              <a:gd name="connsiteY128" fmla="*/ 1858915 h 2237474"/>
              <a:gd name="connsiteX129" fmla="*/ 3812162 w 12192000"/>
              <a:gd name="connsiteY129" fmla="*/ 1875501 h 2237474"/>
              <a:gd name="connsiteX130" fmla="*/ 3729530 w 12192000"/>
              <a:gd name="connsiteY130" fmla="*/ 1864513 h 2237474"/>
              <a:gd name="connsiteX131" fmla="*/ 3680177 w 12192000"/>
              <a:gd name="connsiteY131" fmla="*/ 1881552 h 2237474"/>
              <a:gd name="connsiteX132" fmla="*/ 3567259 w 12192000"/>
              <a:gd name="connsiteY132" fmla="*/ 1893482 h 2237474"/>
              <a:gd name="connsiteX133" fmla="*/ 3405770 w 12192000"/>
              <a:gd name="connsiteY133" fmla="*/ 1904591 h 2237474"/>
              <a:gd name="connsiteX134" fmla="*/ 3280097 w 12192000"/>
              <a:gd name="connsiteY134" fmla="*/ 1919610 h 2237474"/>
              <a:gd name="connsiteX135" fmla="*/ 3123424 w 12192000"/>
              <a:gd name="connsiteY135" fmla="*/ 1952930 h 2237474"/>
              <a:gd name="connsiteX136" fmla="*/ 3009910 w 12192000"/>
              <a:gd name="connsiteY136" fmla="*/ 1957866 h 2237474"/>
              <a:gd name="connsiteX137" fmla="*/ 2995934 w 12192000"/>
              <a:gd name="connsiteY137" fmla="*/ 1967085 h 2237474"/>
              <a:gd name="connsiteX138" fmla="*/ 2980071 w 12192000"/>
              <a:gd name="connsiteY138" fmla="*/ 1972988 h 2237474"/>
              <a:gd name="connsiteX139" fmla="*/ 2978094 w 12192000"/>
              <a:gd name="connsiteY139" fmla="*/ 1972369 h 2237474"/>
              <a:gd name="connsiteX140" fmla="*/ 2942858 w 12192000"/>
              <a:gd name="connsiteY140" fmla="*/ 1981367 h 2237474"/>
              <a:gd name="connsiteX141" fmla="*/ 2875436 w 12192000"/>
              <a:gd name="connsiteY141" fmla="*/ 1996977 h 2237474"/>
              <a:gd name="connsiteX142" fmla="*/ 2874892 w 12192000"/>
              <a:gd name="connsiteY142" fmla="*/ 1996085 h 2237474"/>
              <a:gd name="connsiteX143" fmla="*/ 2864145 w 12192000"/>
              <a:gd name="connsiteY143" fmla="*/ 1994061 h 2237474"/>
              <a:gd name="connsiteX144" fmla="*/ 2843662 w 12192000"/>
              <a:gd name="connsiteY144" fmla="*/ 1992498 h 2237474"/>
              <a:gd name="connsiteX145" fmla="*/ 2796128 w 12192000"/>
              <a:gd name="connsiteY145" fmla="*/ 1976403 h 2237474"/>
              <a:gd name="connsiteX146" fmla="*/ 2756784 w 12192000"/>
              <a:gd name="connsiteY146" fmla="*/ 1985116 h 2237474"/>
              <a:gd name="connsiteX147" fmla="*/ 2748833 w 12192000"/>
              <a:gd name="connsiteY147" fmla="*/ 1986323 h 2237474"/>
              <a:gd name="connsiteX148" fmla="*/ 2748661 w 12192000"/>
              <a:gd name="connsiteY148" fmla="*/ 1986122 h 2237474"/>
              <a:gd name="connsiteX149" fmla="*/ 2740251 w 12192000"/>
              <a:gd name="connsiteY149" fmla="*/ 1986946 h 2237474"/>
              <a:gd name="connsiteX150" fmla="*/ 2718916 w 12192000"/>
              <a:gd name="connsiteY150" fmla="*/ 1990867 h 2237474"/>
              <a:gd name="connsiteX151" fmla="*/ 2713522 w 12192000"/>
              <a:gd name="connsiteY151" fmla="*/ 1990173 h 2237474"/>
              <a:gd name="connsiteX152" fmla="*/ 2680597 w 12192000"/>
              <a:gd name="connsiteY152" fmla="*/ 1984996 h 2237474"/>
              <a:gd name="connsiteX153" fmla="*/ 2578178 w 12192000"/>
              <a:gd name="connsiteY153" fmla="*/ 1990531 h 2237474"/>
              <a:gd name="connsiteX154" fmla="*/ 2476147 w 12192000"/>
              <a:gd name="connsiteY154" fmla="*/ 1998305 h 2237474"/>
              <a:gd name="connsiteX155" fmla="*/ 2373568 w 12192000"/>
              <a:gd name="connsiteY155" fmla="*/ 2003219 h 2237474"/>
              <a:gd name="connsiteX156" fmla="*/ 2321399 w 12192000"/>
              <a:gd name="connsiteY156" fmla="*/ 1989467 h 2237474"/>
              <a:gd name="connsiteX157" fmla="*/ 2315525 w 12192000"/>
              <a:gd name="connsiteY157" fmla="*/ 1989708 h 2237474"/>
              <a:gd name="connsiteX158" fmla="*/ 2300792 w 12192000"/>
              <a:gd name="connsiteY158" fmla="*/ 1994290 h 2237474"/>
              <a:gd name="connsiteX159" fmla="*/ 2295469 w 12192000"/>
              <a:gd name="connsiteY159" fmla="*/ 1996659 h 2237474"/>
              <a:gd name="connsiteX160" fmla="*/ 2287219 w 12192000"/>
              <a:gd name="connsiteY160" fmla="*/ 1998750 h 2237474"/>
              <a:gd name="connsiteX161" fmla="*/ 2286948 w 12192000"/>
              <a:gd name="connsiteY161" fmla="*/ 1998596 h 2237474"/>
              <a:gd name="connsiteX162" fmla="*/ 2243069 w 12192000"/>
              <a:gd name="connsiteY162" fmla="*/ 2015111 h 2237474"/>
              <a:gd name="connsiteX163" fmla="*/ 2186609 w 12192000"/>
              <a:gd name="connsiteY163" fmla="*/ 2008263 h 2237474"/>
              <a:gd name="connsiteX164" fmla="*/ 2164831 w 12192000"/>
              <a:gd name="connsiteY164" fmla="*/ 2010143 h 2237474"/>
              <a:gd name="connsiteX165" fmla="*/ 2152836 w 12192000"/>
              <a:gd name="connsiteY165" fmla="*/ 2010048 h 2237474"/>
              <a:gd name="connsiteX166" fmla="*/ 2117102 w 12192000"/>
              <a:gd name="connsiteY166" fmla="*/ 2023004 h 2237474"/>
              <a:gd name="connsiteX167" fmla="*/ 2111935 w 12192000"/>
              <a:gd name="connsiteY167" fmla="*/ 2023163 h 2237474"/>
              <a:gd name="connsiteX168" fmla="*/ 2089991 w 12192000"/>
              <a:gd name="connsiteY168" fmla="*/ 2034193 h 2237474"/>
              <a:gd name="connsiteX169" fmla="*/ 2058061 w 12192000"/>
              <a:gd name="connsiteY169" fmla="*/ 2047942 h 2237474"/>
              <a:gd name="connsiteX170" fmla="*/ 2055737 w 12192000"/>
              <a:gd name="connsiteY170" fmla="*/ 2047704 h 2237474"/>
              <a:gd name="connsiteX171" fmla="*/ 2042244 w 12192000"/>
              <a:gd name="connsiteY171" fmla="*/ 2055560 h 2237474"/>
              <a:gd name="connsiteX172" fmla="*/ 1976224 w 12192000"/>
              <a:gd name="connsiteY172" fmla="*/ 2074257 h 2237474"/>
              <a:gd name="connsiteX173" fmla="*/ 1877728 w 12192000"/>
              <a:gd name="connsiteY173" fmla="*/ 2101004 h 2237474"/>
              <a:gd name="connsiteX174" fmla="*/ 1759056 w 12192000"/>
              <a:gd name="connsiteY174" fmla="*/ 2125608 h 2237474"/>
              <a:gd name="connsiteX175" fmla="*/ 1637948 w 12192000"/>
              <a:gd name="connsiteY175" fmla="*/ 2172597 h 2237474"/>
              <a:gd name="connsiteX176" fmla="*/ 1434549 w 12192000"/>
              <a:gd name="connsiteY176" fmla="*/ 2234522 h 2237474"/>
              <a:gd name="connsiteX177" fmla="*/ 1398481 w 12192000"/>
              <a:gd name="connsiteY177" fmla="*/ 2237074 h 2237474"/>
              <a:gd name="connsiteX178" fmla="*/ 1398407 w 12192000"/>
              <a:gd name="connsiteY178" fmla="*/ 2237095 h 2237474"/>
              <a:gd name="connsiteX179" fmla="*/ 1370962 w 12192000"/>
              <a:gd name="connsiteY179" fmla="*/ 2237474 h 2237474"/>
              <a:gd name="connsiteX180" fmla="*/ 1356367 w 12192000"/>
              <a:gd name="connsiteY180" fmla="*/ 2235089 h 2237474"/>
              <a:gd name="connsiteX181" fmla="*/ 1324828 w 12192000"/>
              <a:gd name="connsiteY181" fmla="*/ 2231968 h 2237474"/>
              <a:gd name="connsiteX182" fmla="*/ 1297744 w 12192000"/>
              <a:gd name="connsiteY182" fmla="*/ 2235849 h 2237474"/>
              <a:gd name="connsiteX183" fmla="*/ 1286236 w 12192000"/>
              <a:gd name="connsiteY183" fmla="*/ 2233135 h 2237474"/>
              <a:gd name="connsiteX184" fmla="*/ 1283504 w 12192000"/>
              <a:gd name="connsiteY184" fmla="*/ 2233797 h 2237474"/>
              <a:gd name="connsiteX185" fmla="*/ 1279765 w 12192000"/>
              <a:gd name="connsiteY185" fmla="*/ 2229639 h 2237474"/>
              <a:gd name="connsiteX186" fmla="*/ 1195347 w 12192000"/>
              <a:gd name="connsiteY186" fmla="*/ 2212354 h 2237474"/>
              <a:gd name="connsiteX187" fmla="*/ 970251 w 12192000"/>
              <a:gd name="connsiteY187" fmla="*/ 2221029 h 2237474"/>
              <a:gd name="connsiteX188" fmla="*/ 812914 w 12192000"/>
              <a:gd name="connsiteY188" fmla="*/ 2202752 h 2237474"/>
              <a:gd name="connsiteX189" fmla="*/ 800195 w 12192000"/>
              <a:gd name="connsiteY189" fmla="*/ 2209407 h 2237474"/>
              <a:gd name="connsiteX190" fmla="*/ 784978 w 12192000"/>
              <a:gd name="connsiteY190" fmla="*/ 2212360 h 2237474"/>
              <a:gd name="connsiteX191" fmla="*/ 681987 w 12192000"/>
              <a:gd name="connsiteY191" fmla="*/ 2216757 h 2237474"/>
              <a:gd name="connsiteX192" fmla="*/ 669923 w 12192000"/>
              <a:gd name="connsiteY192" fmla="*/ 2211682 h 2237474"/>
              <a:gd name="connsiteX193" fmla="*/ 648680 w 12192000"/>
              <a:gd name="connsiteY193" fmla="*/ 2206229 h 2237474"/>
              <a:gd name="connsiteX194" fmla="*/ 597225 w 12192000"/>
              <a:gd name="connsiteY194" fmla="*/ 2180999 h 2237474"/>
              <a:gd name="connsiteX195" fmla="*/ 558449 w 12192000"/>
              <a:gd name="connsiteY195" fmla="*/ 2182346 h 2237474"/>
              <a:gd name="connsiteX196" fmla="*/ 550517 w 12192000"/>
              <a:gd name="connsiteY196" fmla="*/ 2182060 h 2237474"/>
              <a:gd name="connsiteX197" fmla="*/ 550309 w 12192000"/>
              <a:gd name="connsiteY197" fmla="*/ 2181825 h 2237474"/>
              <a:gd name="connsiteX198" fmla="*/ 541836 w 12192000"/>
              <a:gd name="connsiteY198" fmla="*/ 2181063 h 2237474"/>
              <a:gd name="connsiteX199" fmla="*/ 536057 w 12192000"/>
              <a:gd name="connsiteY199" fmla="*/ 2181537 h 2237474"/>
              <a:gd name="connsiteX200" fmla="*/ 520671 w 12192000"/>
              <a:gd name="connsiteY200" fmla="*/ 2180980 h 2237474"/>
              <a:gd name="connsiteX201" fmla="*/ 515024 w 12192000"/>
              <a:gd name="connsiteY201" fmla="*/ 2179258 h 2237474"/>
              <a:gd name="connsiteX202" fmla="*/ 512278 w 12192000"/>
              <a:gd name="connsiteY202" fmla="*/ 2176369 h 2237474"/>
              <a:gd name="connsiteX203" fmla="*/ 480419 w 12192000"/>
              <a:gd name="connsiteY203" fmla="*/ 2167807 h 2237474"/>
              <a:gd name="connsiteX204" fmla="*/ 413835 w 12192000"/>
              <a:gd name="connsiteY204" fmla="*/ 2156783 h 2237474"/>
              <a:gd name="connsiteX205" fmla="*/ 376513 w 12192000"/>
              <a:gd name="connsiteY205" fmla="*/ 2154014 h 2237474"/>
              <a:gd name="connsiteX206" fmla="*/ 273386 w 12192000"/>
              <a:gd name="connsiteY206" fmla="*/ 2142551 h 2237474"/>
              <a:gd name="connsiteX207" fmla="*/ 169207 w 12192000"/>
              <a:gd name="connsiteY207" fmla="*/ 2128100 h 2237474"/>
              <a:gd name="connsiteX208" fmla="*/ 93149 w 12192000"/>
              <a:gd name="connsiteY208" fmla="*/ 2105324 h 2237474"/>
              <a:gd name="connsiteX209" fmla="*/ 88109 w 12192000"/>
              <a:gd name="connsiteY209" fmla="*/ 2106704 h 2237474"/>
              <a:gd name="connsiteX210" fmla="*/ 80022 w 12192000"/>
              <a:gd name="connsiteY210" fmla="*/ 2107254 h 2237474"/>
              <a:gd name="connsiteX211" fmla="*/ 79717 w 12192000"/>
              <a:gd name="connsiteY211" fmla="*/ 2107046 h 2237474"/>
              <a:gd name="connsiteX212" fmla="*/ 72352 w 12192000"/>
              <a:gd name="connsiteY212" fmla="*/ 2107991 h 2237474"/>
              <a:gd name="connsiteX213" fmla="*/ 37645 w 12192000"/>
              <a:gd name="connsiteY213" fmla="*/ 2115401 h 2237474"/>
              <a:gd name="connsiteX214" fmla="*/ 4572 w 12192000"/>
              <a:gd name="connsiteY214" fmla="*/ 2111091 h 2237474"/>
              <a:gd name="connsiteX215" fmla="*/ 0 w 12192000"/>
              <a:gd name="connsiteY215" fmla="*/ 2110468 h 2237474"/>
              <a:gd name="connsiteX216" fmla="*/ 0 w 12192000"/>
              <a:gd name="connsiteY21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114651 w 12192000"/>
              <a:gd name="connsiteY72" fmla="*/ 1620959 h 2237474"/>
              <a:gd name="connsiteX73" fmla="*/ 7092727 w 12192000"/>
              <a:gd name="connsiteY73" fmla="*/ 1623628 h 2237474"/>
              <a:gd name="connsiteX74" fmla="*/ 7031309 w 12192000"/>
              <a:gd name="connsiteY74" fmla="*/ 1619451 h 2237474"/>
              <a:gd name="connsiteX75" fmla="*/ 6999084 w 12192000"/>
              <a:gd name="connsiteY75" fmla="*/ 1634317 h 2237474"/>
              <a:gd name="connsiteX76" fmla="*/ 6992107 w 12192000"/>
              <a:gd name="connsiteY76" fmla="*/ 1636860 h 2237474"/>
              <a:gd name="connsiteX77" fmla="*/ 6991765 w 12192000"/>
              <a:gd name="connsiteY77" fmla="*/ 1636725 h 2237474"/>
              <a:gd name="connsiteX78" fmla="*/ 6900177 w 12192000"/>
              <a:gd name="connsiteY78" fmla="*/ 1636016 h 2237474"/>
              <a:gd name="connsiteX79" fmla="*/ 6795372 w 12192000"/>
              <a:gd name="connsiteY79" fmla="*/ 1644845 h 2237474"/>
              <a:gd name="connsiteX80" fmla="*/ 6692251 w 12192000"/>
              <a:gd name="connsiteY80" fmla="*/ 1656357 h 2237474"/>
              <a:gd name="connsiteX81" fmla="*/ 6655235 w 12192000"/>
              <a:gd name="connsiteY81" fmla="*/ 1661869 h 2237474"/>
              <a:gd name="connsiteX82" fmla="*/ 6587857 w 12192000"/>
              <a:gd name="connsiteY82" fmla="*/ 1665769 h 2237474"/>
              <a:gd name="connsiteX83" fmla="*/ 6554894 w 12192000"/>
              <a:gd name="connsiteY83" fmla="*/ 1664428 h 2237474"/>
              <a:gd name="connsiteX84" fmla="*/ 6516595 w 12192000"/>
              <a:gd name="connsiteY84" fmla="*/ 1667475 h 2237474"/>
              <a:gd name="connsiteX85" fmla="*/ 6508541 w 12192000"/>
              <a:gd name="connsiteY85" fmla="*/ 1668757 h 2237474"/>
              <a:gd name="connsiteX86" fmla="*/ 6471012 w 12192000"/>
              <a:gd name="connsiteY86" fmla="*/ 1678604 h 2237474"/>
              <a:gd name="connsiteX87" fmla="*/ 6415265 w 12192000"/>
              <a:gd name="connsiteY87" fmla="*/ 1665317 h 2237474"/>
              <a:gd name="connsiteX88" fmla="*/ 6364035 w 12192000"/>
              <a:gd name="connsiteY88" fmla="*/ 1667683 h 2237474"/>
              <a:gd name="connsiteX89" fmla="*/ 6280959 w 12192000"/>
              <a:gd name="connsiteY89" fmla="*/ 1689329 h 2237474"/>
              <a:gd name="connsiteX90" fmla="*/ 6243319 w 12192000"/>
              <a:gd name="connsiteY90" fmla="*/ 1695560 h 2237474"/>
              <a:gd name="connsiteX91" fmla="*/ 6098321 w 12192000"/>
              <a:gd name="connsiteY91" fmla="*/ 1721646 h 2237474"/>
              <a:gd name="connsiteX92" fmla="*/ 5880652 w 12192000"/>
              <a:gd name="connsiteY92" fmla="*/ 1779643 h 2237474"/>
              <a:gd name="connsiteX93" fmla="*/ 5785959 w 12192000"/>
              <a:gd name="connsiteY93" fmla="*/ 1775307 h 2237474"/>
              <a:gd name="connsiteX94" fmla="*/ 5643534 w 12192000"/>
              <a:gd name="connsiteY94" fmla="*/ 1802919 h 2237474"/>
              <a:gd name="connsiteX95" fmla="*/ 5518799 w 12192000"/>
              <a:gd name="connsiteY95" fmla="*/ 1818312 h 2237474"/>
              <a:gd name="connsiteX96" fmla="*/ 5505014 w 12192000"/>
              <a:gd name="connsiteY96" fmla="*/ 1819259 h 2237474"/>
              <a:gd name="connsiteX97" fmla="*/ 5453307 w 12192000"/>
              <a:gd name="connsiteY97" fmla="*/ 1815450 h 2237474"/>
              <a:gd name="connsiteX98" fmla="*/ 5364192 w 12192000"/>
              <a:gd name="connsiteY98" fmla="*/ 1826074 h 2237474"/>
              <a:gd name="connsiteX99" fmla="*/ 5350380 w 12192000"/>
              <a:gd name="connsiteY99" fmla="*/ 1830891 h 2237474"/>
              <a:gd name="connsiteX100" fmla="*/ 5259633 w 12192000"/>
              <a:gd name="connsiteY100" fmla="*/ 1837160 h 2237474"/>
              <a:gd name="connsiteX101" fmla="*/ 5197513 w 12192000"/>
              <a:gd name="connsiteY101" fmla="*/ 1844718 h 2237474"/>
              <a:gd name="connsiteX102" fmla="*/ 5168852 w 12192000"/>
              <a:gd name="connsiteY102" fmla="*/ 1844846 h 2237474"/>
              <a:gd name="connsiteX103" fmla="*/ 5114927 w 12192000"/>
              <a:gd name="connsiteY103" fmla="*/ 1847827 h 2237474"/>
              <a:gd name="connsiteX104" fmla="*/ 5108970 w 12192000"/>
              <a:gd name="connsiteY104" fmla="*/ 1847935 h 2237474"/>
              <a:gd name="connsiteX105" fmla="*/ 5067961 w 12192000"/>
              <a:gd name="connsiteY105" fmla="*/ 1845917 h 2237474"/>
              <a:gd name="connsiteX106" fmla="*/ 5007075 w 12192000"/>
              <a:gd name="connsiteY106" fmla="*/ 1838626 h 2237474"/>
              <a:gd name="connsiteX107" fmla="*/ 4944087 w 12192000"/>
              <a:gd name="connsiteY107" fmla="*/ 1823332 h 2237474"/>
              <a:gd name="connsiteX108" fmla="*/ 4907662 w 12192000"/>
              <a:gd name="connsiteY108" fmla="*/ 1816900 h 2237474"/>
              <a:gd name="connsiteX109" fmla="*/ 4882386 w 12192000"/>
              <a:gd name="connsiteY109" fmla="*/ 1809844 h 2237474"/>
              <a:gd name="connsiteX110" fmla="*/ 4811440 w 12192000"/>
              <a:gd name="connsiteY110" fmla="*/ 1804655 h 2237474"/>
              <a:gd name="connsiteX111" fmla="*/ 4691075 w 12192000"/>
              <a:gd name="connsiteY111" fmla="*/ 1801389 h 2237474"/>
              <a:gd name="connsiteX112" fmla="*/ 4611738 w 12192000"/>
              <a:gd name="connsiteY112" fmla="*/ 1776964 h 2237474"/>
              <a:gd name="connsiteX113" fmla="*/ 4560070 w 12192000"/>
              <a:gd name="connsiteY113" fmla="*/ 1785640 h 2237474"/>
              <a:gd name="connsiteX114" fmla="*/ 4536503 w 12192000"/>
              <a:gd name="connsiteY114" fmla="*/ 1785334 h 2237474"/>
              <a:gd name="connsiteX115" fmla="*/ 4513724 w 12192000"/>
              <a:gd name="connsiteY115" fmla="*/ 1791996 h 2237474"/>
              <a:gd name="connsiteX116" fmla="*/ 4459810 w 12192000"/>
              <a:gd name="connsiteY116" fmla="*/ 1797886 h 2237474"/>
              <a:gd name="connsiteX117" fmla="*/ 4379064 w 12192000"/>
              <a:gd name="connsiteY117" fmla="*/ 1817177 h 2237474"/>
              <a:gd name="connsiteX118" fmla="*/ 4319209 w 12192000"/>
              <a:gd name="connsiteY118" fmla="*/ 1834833 h 2237474"/>
              <a:gd name="connsiteX119" fmla="*/ 4290981 w 12192000"/>
              <a:gd name="connsiteY119" fmla="*/ 1839677 h 2237474"/>
              <a:gd name="connsiteX120" fmla="*/ 4285792 w 12192000"/>
              <a:gd name="connsiteY120" fmla="*/ 1836231 h 2237474"/>
              <a:gd name="connsiteX121" fmla="*/ 4238372 w 12192000"/>
              <a:gd name="connsiteY121" fmla="*/ 1851480 h 2237474"/>
              <a:gd name="connsiteX122" fmla="*/ 4232517 w 12192000"/>
              <a:gd name="connsiteY122" fmla="*/ 1852567 h 2237474"/>
              <a:gd name="connsiteX123" fmla="*/ 4191732 w 12192000"/>
              <a:gd name="connsiteY123" fmla="*/ 1857328 h 2237474"/>
              <a:gd name="connsiteX124" fmla="*/ 4065532 w 12192000"/>
              <a:gd name="connsiteY124" fmla="*/ 1855477 h 2237474"/>
              <a:gd name="connsiteX125" fmla="*/ 4028460 w 12192000"/>
              <a:gd name="connsiteY125" fmla="*/ 1855137 h 2237474"/>
              <a:gd name="connsiteX126" fmla="*/ 4002267 w 12192000"/>
              <a:gd name="connsiteY126" fmla="*/ 1852352 h 2237474"/>
              <a:gd name="connsiteX127" fmla="*/ 3931396 w 12192000"/>
              <a:gd name="connsiteY127" fmla="*/ 1858915 h 2237474"/>
              <a:gd name="connsiteX128" fmla="*/ 3812162 w 12192000"/>
              <a:gd name="connsiteY128" fmla="*/ 1875501 h 2237474"/>
              <a:gd name="connsiteX129" fmla="*/ 3729530 w 12192000"/>
              <a:gd name="connsiteY129" fmla="*/ 1864513 h 2237474"/>
              <a:gd name="connsiteX130" fmla="*/ 3680177 w 12192000"/>
              <a:gd name="connsiteY130" fmla="*/ 1881552 h 2237474"/>
              <a:gd name="connsiteX131" fmla="*/ 3567259 w 12192000"/>
              <a:gd name="connsiteY131" fmla="*/ 1893482 h 2237474"/>
              <a:gd name="connsiteX132" fmla="*/ 3405770 w 12192000"/>
              <a:gd name="connsiteY132" fmla="*/ 1904591 h 2237474"/>
              <a:gd name="connsiteX133" fmla="*/ 3280097 w 12192000"/>
              <a:gd name="connsiteY133" fmla="*/ 1919610 h 2237474"/>
              <a:gd name="connsiteX134" fmla="*/ 3123424 w 12192000"/>
              <a:gd name="connsiteY134" fmla="*/ 1952930 h 2237474"/>
              <a:gd name="connsiteX135" fmla="*/ 3009910 w 12192000"/>
              <a:gd name="connsiteY135" fmla="*/ 1957866 h 2237474"/>
              <a:gd name="connsiteX136" fmla="*/ 2995934 w 12192000"/>
              <a:gd name="connsiteY136" fmla="*/ 1967085 h 2237474"/>
              <a:gd name="connsiteX137" fmla="*/ 2980071 w 12192000"/>
              <a:gd name="connsiteY137" fmla="*/ 1972988 h 2237474"/>
              <a:gd name="connsiteX138" fmla="*/ 2978094 w 12192000"/>
              <a:gd name="connsiteY138" fmla="*/ 1972369 h 2237474"/>
              <a:gd name="connsiteX139" fmla="*/ 2942858 w 12192000"/>
              <a:gd name="connsiteY139" fmla="*/ 1981367 h 2237474"/>
              <a:gd name="connsiteX140" fmla="*/ 2875436 w 12192000"/>
              <a:gd name="connsiteY140" fmla="*/ 1996977 h 2237474"/>
              <a:gd name="connsiteX141" fmla="*/ 2874892 w 12192000"/>
              <a:gd name="connsiteY141" fmla="*/ 1996085 h 2237474"/>
              <a:gd name="connsiteX142" fmla="*/ 2864145 w 12192000"/>
              <a:gd name="connsiteY142" fmla="*/ 1994061 h 2237474"/>
              <a:gd name="connsiteX143" fmla="*/ 2843662 w 12192000"/>
              <a:gd name="connsiteY143" fmla="*/ 1992498 h 2237474"/>
              <a:gd name="connsiteX144" fmla="*/ 2796128 w 12192000"/>
              <a:gd name="connsiteY144" fmla="*/ 1976403 h 2237474"/>
              <a:gd name="connsiteX145" fmla="*/ 2756784 w 12192000"/>
              <a:gd name="connsiteY145" fmla="*/ 1985116 h 2237474"/>
              <a:gd name="connsiteX146" fmla="*/ 2748833 w 12192000"/>
              <a:gd name="connsiteY146" fmla="*/ 1986323 h 2237474"/>
              <a:gd name="connsiteX147" fmla="*/ 2748661 w 12192000"/>
              <a:gd name="connsiteY147" fmla="*/ 1986122 h 2237474"/>
              <a:gd name="connsiteX148" fmla="*/ 2740251 w 12192000"/>
              <a:gd name="connsiteY148" fmla="*/ 1986946 h 2237474"/>
              <a:gd name="connsiteX149" fmla="*/ 2718916 w 12192000"/>
              <a:gd name="connsiteY149" fmla="*/ 1990867 h 2237474"/>
              <a:gd name="connsiteX150" fmla="*/ 2713522 w 12192000"/>
              <a:gd name="connsiteY150" fmla="*/ 1990173 h 2237474"/>
              <a:gd name="connsiteX151" fmla="*/ 2680597 w 12192000"/>
              <a:gd name="connsiteY151" fmla="*/ 1984996 h 2237474"/>
              <a:gd name="connsiteX152" fmla="*/ 2578178 w 12192000"/>
              <a:gd name="connsiteY152" fmla="*/ 1990531 h 2237474"/>
              <a:gd name="connsiteX153" fmla="*/ 2476147 w 12192000"/>
              <a:gd name="connsiteY153" fmla="*/ 1998305 h 2237474"/>
              <a:gd name="connsiteX154" fmla="*/ 2373568 w 12192000"/>
              <a:gd name="connsiteY154" fmla="*/ 2003219 h 2237474"/>
              <a:gd name="connsiteX155" fmla="*/ 2321399 w 12192000"/>
              <a:gd name="connsiteY155" fmla="*/ 1989467 h 2237474"/>
              <a:gd name="connsiteX156" fmla="*/ 2315525 w 12192000"/>
              <a:gd name="connsiteY156" fmla="*/ 1989708 h 2237474"/>
              <a:gd name="connsiteX157" fmla="*/ 2300792 w 12192000"/>
              <a:gd name="connsiteY157" fmla="*/ 1994290 h 2237474"/>
              <a:gd name="connsiteX158" fmla="*/ 2295469 w 12192000"/>
              <a:gd name="connsiteY158" fmla="*/ 1996659 h 2237474"/>
              <a:gd name="connsiteX159" fmla="*/ 2287219 w 12192000"/>
              <a:gd name="connsiteY159" fmla="*/ 1998750 h 2237474"/>
              <a:gd name="connsiteX160" fmla="*/ 2286948 w 12192000"/>
              <a:gd name="connsiteY160" fmla="*/ 1998596 h 2237474"/>
              <a:gd name="connsiteX161" fmla="*/ 2243069 w 12192000"/>
              <a:gd name="connsiteY161" fmla="*/ 2015111 h 2237474"/>
              <a:gd name="connsiteX162" fmla="*/ 2186609 w 12192000"/>
              <a:gd name="connsiteY162" fmla="*/ 2008263 h 2237474"/>
              <a:gd name="connsiteX163" fmla="*/ 2164831 w 12192000"/>
              <a:gd name="connsiteY163" fmla="*/ 2010143 h 2237474"/>
              <a:gd name="connsiteX164" fmla="*/ 2152836 w 12192000"/>
              <a:gd name="connsiteY164" fmla="*/ 2010048 h 2237474"/>
              <a:gd name="connsiteX165" fmla="*/ 2117102 w 12192000"/>
              <a:gd name="connsiteY165" fmla="*/ 2023004 h 2237474"/>
              <a:gd name="connsiteX166" fmla="*/ 2111935 w 12192000"/>
              <a:gd name="connsiteY166" fmla="*/ 2023163 h 2237474"/>
              <a:gd name="connsiteX167" fmla="*/ 2089991 w 12192000"/>
              <a:gd name="connsiteY167" fmla="*/ 2034193 h 2237474"/>
              <a:gd name="connsiteX168" fmla="*/ 2058061 w 12192000"/>
              <a:gd name="connsiteY168" fmla="*/ 2047942 h 2237474"/>
              <a:gd name="connsiteX169" fmla="*/ 2055737 w 12192000"/>
              <a:gd name="connsiteY169" fmla="*/ 2047704 h 2237474"/>
              <a:gd name="connsiteX170" fmla="*/ 2042244 w 12192000"/>
              <a:gd name="connsiteY170" fmla="*/ 2055560 h 2237474"/>
              <a:gd name="connsiteX171" fmla="*/ 1976224 w 12192000"/>
              <a:gd name="connsiteY171" fmla="*/ 2074257 h 2237474"/>
              <a:gd name="connsiteX172" fmla="*/ 1877728 w 12192000"/>
              <a:gd name="connsiteY172" fmla="*/ 2101004 h 2237474"/>
              <a:gd name="connsiteX173" fmla="*/ 1759056 w 12192000"/>
              <a:gd name="connsiteY173" fmla="*/ 2125608 h 2237474"/>
              <a:gd name="connsiteX174" fmla="*/ 1637948 w 12192000"/>
              <a:gd name="connsiteY174" fmla="*/ 2172597 h 2237474"/>
              <a:gd name="connsiteX175" fmla="*/ 1434549 w 12192000"/>
              <a:gd name="connsiteY175" fmla="*/ 2234522 h 2237474"/>
              <a:gd name="connsiteX176" fmla="*/ 1398481 w 12192000"/>
              <a:gd name="connsiteY176" fmla="*/ 2237074 h 2237474"/>
              <a:gd name="connsiteX177" fmla="*/ 1398407 w 12192000"/>
              <a:gd name="connsiteY177" fmla="*/ 2237095 h 2237474"/>
              <a:gd name="connsiteX178" fmla="*/ 1370962 w 12192000"/>
              <a:gd name="connsiteY178" fmla="*/ 2237474 h 2237474"/>
              <a:gd name="connsiteX179" fmla="*/ 1356367 w 12192000"/>
              <a:gd name="connsiteY179" fmla="*/ 2235089 h 2237474"/>
              <a:gd name="connsiteX180" fmla="*/ 1324828 w 12192000"/>
              <a:gd name="connsiteY180" fmla="*/ 2231968 h 2237474"/>
              <a:gd name="connsiteX181" fmla="*/ 1297744 w 12192000"/>
              <a:gd name="connsiteY181" fmla="*/ 2235849 h 2237474"/>
              <a:gd name="connsiteX182" fmla="*/ 1286236 w 12192000"/>
              <a:gd name="connsiteY182" fmla="*/ 2233135 h 2237474"/>
              <a:gd name="connsiteX183" fmla="*/ 1283504 w 12192000"/>
              <a:gd name="connsiteY183" fmla="*/ 2233797 h 2237474"/>
              <a:gd name="connsiteX184" fmla="*/ 1279765 w 12192000"/>
              <a:gd name="connsiteY184" fmla="*/ 2229639 h 2237474"/>
              <a:gd name="connsiteX185" fmla="*/ 1195347 w 12192000"/>
              <a:gd name="connsiteY185" fmla="*/ 2212354 h 2237474"/>
              <a:gd name="connsiteX186" fmla="*/ 970251 w 12192000"/>
              <a:gd name="connsiteY186" fmla="*/ 2221029 h 2237474"/>
              <a:gd name="connsiteX187" fmla="*/ 812914 w 12192000"/>
              <a:gd name="connsiteY187" fmla="*/ 2202752 h 2237474"/>
              <a:gd name="connsiteX188" fmla="*/ 800195 w 12192000"/>
              <a:gd name="connsiteY188" fmla="*/ 2209407 h 2237474"/>
              <a:gd name="connsiteX189" fmla="*/ 784978 w 12192000"/>
              <a:gd name="connsiteY189" fmla="*/ 2212360 h 2237474"/>
              <a:gd name="connsiteX190" fmla="*/ 681987 w 12192000"/>
              <a:gd name="connsiteY190" fmla="*/ 2216757 h 2237474"/>
              <a:gd name="connsiteX191" fmla="*/ 669923 w 12192000"/>
              <a:gd name="connsiteY191" fmla="*/ 2211682 h 2237474"/>
              <a:gd name="connsiteX192" fmla="*/ 648680 w 12192000"/>
              <a:gd name="connsiteY192" fmla="*/ 2206229 h 2237474"/>
              <a:gd name="connsiteX193" fmla="*/ 597225 w 12192000"/>
              <a:gd name="connsiteY193" fmla="*/ 2180999 h 2237474"/>
              <a:gd name="connsiteX194" fmla="*/ 558449 w 12192000"/>
              <a:gd name="connsiteY194" fmla="*/ 2182346 h 2237474"/>
              <a:gd name="connsiteX195" fmla="*/ 550517 w 12192000"/>
              <a:gd name="connsiteY195" fmla="*/ 2182060 h 2237474"/>
              <a:gd name="connsiteX196" fmla="*/ 550309 w 12192000"/>
              <a:gd name="connsiteY196" fmla="*/ 2181825 h 2237474"/>
              <a:gd name="connsiteX197" fmla="*/ 541836 w 12192000"/>
              <a:gd name="connsiteY197" fmla="*/ 2181063 h 2237474"/>
              <a:gd name="connsiteX198" fmla="*/ 536057 w 12192000"/>
              <a:gd name="connsiteY198" fmla="*/ 2181537 h 2237474"/>
              <a:gd name="connsiteX199" fmla="*/ 520671 w 12192000"/>
              <a:gd name="connsiteY199" fmla="*/ 2180980 h 2237474"/>
              <a:gd name="connsiteX200" fmla="*/ 515024 w 12192000"/>
              <a:gd name="connsiteY200" fmla="*/ 2179258 h 2237474"/>
              <a:gd name="connsiteX201" fmla="*/ 512278 w 12192000"/>
              <a:gd name="connsiteY201" fmla="*/ 2176369 h 2237474"/>
              <a:gd name="connsiteX202" fmla="*/ 480419 w 12192000"/>
              <a:gd name="connsiteY202" fmla="*/ 2167807 h 2237474"/>
              <a:gd name="connsiteX203" fmla="*/ 413835 w 12192000"/>
              <a:gd name="connsiteY203" fmla="*/ 2156783 h 2237474"/>
              <a:gd name="connsiteX204" fmla="*/ 376513 w 12192000"/>
              <a:gd name="connsiteY204" fmla="*/ 2154014 h 2237474"/>
              <a:gd name="connsiteX205" fmla="*/ 273386 w 12192000"/>
              <a:gd name="connsiteY205" fmla="*/ 2142551 h 2237474"/>
              <a:gd name="connsiteX206" fmla="*/ 169207 w 12192000"/>
              <a:gd name="connsiteY206" fmla="*/ 2128100 h 2237474"/>
              <a:gd name="connsiteX207" fmla="*/ 93149 w 12192000"/>
              <a:gd name="connsiteY207" fmla="*/ 2105324 h 2237474"/>
              <a:gd name="connsiteX208" fmla="*/ 88109 w 12192000"/>
              <a:gd name="connsiteY208" fmla="*/ 2106704 h 2237474"/>
              <a:gd name="connsiteX209" fmla="*/ 80022 w 12192000"/>
              <a:gd name="connsiteY209" fmla="*/ 2107254 h 2237474"/>
              <a:gd name="connsiteX210" fmla="*/ 79717 w 12192000"/>
              <a:gd name="connsiteY210" fmla="*/ 2107046 h 2237474"/>
              <a:gd name="connsiteX211" fmla="*/ 72352 w 12192000"/>
              <a:gd name="connsiteY211" fmla="*/ 2107991 h 2237474"/>
              <a:gd name="connsiteX212" fmla="*/ 37645 w 12192000"/>
              <a:gd name="connsiteY212" fmla="*/ 2115401 h 2237474"/>
              <a:gd name="connsiteX213" fmla="*/ 4572 w 12192000"/>
              <a:gd name="connsiteY213" fmla="*/ 2111091 h 2237474"/>
              <a:gd name="connsiteX214" fmla="*/ 0 w 12192000"/>
              <a:gd name="connsiteY214" fmla="*/ 2110468 h 2237474"/>
              <a:gd name="connsiteX215" fmla="*/ 0 w 12192000"/>
              <a:gd name="connsiteY21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213486 w 12192000"/>
              <a:gd name="connsiteY69" fmla="*/ 1580987 h 2237474"/>
              <a:gd name="connsiteX70" fmla="*/ 7183121 w 12192000"/>
              <a:gd name="connsiteY70" fmla="*/ 1595162 h 2237474"/>
              <a:gd name="connsiteX71" fmla="*/ 7164601 w 12192000"/>
              <a:gd name="connsiteY71" fmla="*/ 1606490 h 2237474"/>
              <a:gd name="connsiteX72" fmla="*/ 7092727 w 12192000"/>
              <a:gd name="connsiteY72" fmla="*/ 1623628 h 2237474"/>
              <a:gd name="connsiteX73" fmla="*/ 7031309 w 12192000"/>
              <a:gd name="connsiteY73" fmla="*/ 1619451 h 2237474"/>
              <a:gd name="connsiteX74" fmla="*/ 6999084 w 12192000"/>
              <a:gd name="connsiteY74" fmla="*/ 1634317 h 2237474"/>
              <a:gd name="connsiteX75" fmla="*/ 6992107 w 12192000"/>
              <a:gd name="connsiteY75" fmla="*/ 1636860 h 2237474"/>
              <a:gd name="connsiteX76" fmla="*/ 6991765 w 12192000"/>
              <a:gd name="connsiteY76" fmla="*/ 1636725 h 2237474"/>
              <a:gd name="connsiteX77" fmla="*/ 6900177 w 12192000"/>
              <a:gd name="connsiteY77" fmla="*/ 1636016 h 2237474"/>
              <a:gd name="connsiteX78" fmla="*/ 6795372 w 12192000"/>
              <a:gd name="connsiteY78" fmla="*/ 1644845 h 2237474"/>
              <a:gd name="connsiteX79" fmla="*/ 6692251 w 12192000"/>
              <a:gd name="connsiteY79" fmla="*/ 1656357 h 2237474"/>
              <a:gd name="connsiteX80" fmla="*/ 6655235 w 12192000"/>
              <a:gd name="connsiteY80" fmla="*/ 1661869 h 2237474"/>
              <a:gd name="connsiteX81" fmla="*/ 6587857 w 12192000"/>
              <a:gd name="connsiteY81" fmla="*/ 1665769 h 2237474"/>
              <a:gd name="connsiteX82" fmla="*/ 6554894 w 12192000"/>
              <a:gd name="connsiteY82" fmla="*/ 1664428 h 2237474"/>
              <a:gd name="connsiteX83" fmla="*/ 6516595 w 12192000"/>
              <a:gd name="connsiteY83" fmla="*/ 1667475 h 2237474"/>
              <a:gd name="connsiteX84" fmla="*/ 6508541 w 12192000"/>
              <a:gd name="connsiteY84" fmla="*/ 1668757 h 2237474"/>
              <a:gd name="connsiteX85" fmla="*/ 6471012 w 12192000"/>
              <a:gd name="connsiteY85" fmla="*/ 1678604 h 2237474"/>
              <a:gd name="connsiteX86" fmla="*/ 6415265 w 12192000"/>
              <a:gd name="connsiteY86" fmla="*/ 1665317 h 2237474"/>
              <a:gd name="connsiteX87" fmla="*/ 6364035 w 12192000"/>
              <a:gd name="connsiteY87" fmla="*/ 1667683 h 2237474"/>
              <a:gd name="connsiteX88" fmla="*/ 6280959 w 12192000"/>
              <a:gd name="connsiteY88" fmla="*/ 1689329 h 2237474"/>
              <a:gd name="connsiteX89" fmla="*/ 6243319 w 12192000"/>
              <a:gd name="connsiteY89" fmla="*/ 1695560 h 2237474"/>
              <a:gd name="connsiteX90" fmla="*/ 6098321 w 12192000"/>
              <a:gd name="connsiteY90" fmla="*/ 1721646 h 2237474"/>
              <a:gd name="connsiteX91" fmla="*/ 5880652 w 12192000"/>
              <a:gd name="connsiteY91" fmla="*/ 1779643 h 2237474"/>
              <a:gd name="connsiteX92" fmla="*/ 5785959 w 12192000"/>
              <a:gd name="connsiteY92" fmla="*/ 1775307 h 2237474"/>
              <a:gd name="connsiteX93" fmla="*/ 5643534 w 12192000"/>
              <a:gd name="connsiteY93" fmla="*/ 1802919 h 2237474"/>
              <a:gd name="connsiteX94" fmla="*/ 5518799 w 12192000"/>
              <a:gd name="connsiteY94" fmla="*/ 1818312 h 2237474"/>
              <a:gd name="connsiteX95" fmla="*/ 5505014 w 12192000"/>
              <a:gd name="connsiteY95" fmla="*/ 1819259 h 2237474"/>
              <a:gd name="connsiteX96" fmla="*/ 5453307 w 12192000"/>
              <a:gd name="connsiteY96" fmla="*/ 1815450 h 2237474"/>
              <a:gd name="connsiteX97" fmla="*/ 5364192 w 12192000"/>
              <a:gd name="connsiteY97" fmla="*/ 1826074 h 2237474"/>
              <a:gd name="connsiteX98" fmla="*/ 5350380 w 12192000"/>
              <a:gd name="connsiteY98" fmla="*/ 1830891 h 2237474"/>
              <a:gd name="connsiteX99" fmla="*/ 5259633 w 12192000"/>
              <a:gd name="connsiteY99" fmla="*/ 1837160 h 2237474"/>
              <a:gd name="connsiteX100" fmla="*/ 5197513 w 12192000"/>
              <a:gd name="connsiteY100" fmla="*/ 1844718 h 2237474"/>
              <a:gd name="connsiteX101" fmla="*/ 5168852 w 12192000"/>
              <a:gd name="connsiteY101" fmla="*/ 1844846 h 2237474"/>
              <a:gd name="connsiteX102" fmla="*/ 5114927 w 12192000"/>
              <a:gd name="connsiteY102" fmla="*/ 1847827 h 2237474"/>
              <a:gd name="connsiteX103" fmla="*/ 5108970 w 12192000"/>
              <a:gd name="connsiteY103" fmla="*/ 1847935 h 2237474"/>
              <a:gd name="connsiteX104" fmla="*/ 5067961 w 12192000"/>
              <a:gd name="connsiteY104" fmla="*/ 1845917 h 2237474"/>
              <a:gd name="connsiteX105" fmla="*/ 5007075 w 12192000"/>
              <a:gd name="connsiteY105" fmla="*/ 1838626 h 2237474"/>
              <a:gd name="connsiteX106" fmla="*/ 4944087 w 12192000"/>
              <a:gd name="connsiteY106" fmla="*/ 1823332 h 2237474"/>
              <a:gd name="connsiteX107" fmla="*/ 4907662 w 12192000"/>
              <a:gd name="connsiteY107" fmla="*/ 1816900 h 2237474"/>
              <a:gd name="connsiteX108" fmla="*/ 4882386 w 12192000"/>
              <a:gd name="connsiteY108" fmla="*/ 1809844 h 2237474"/>
              <a:gd name="connsiteX109" fmla="*/ 4811440 w 12192000"/>
              <a:gd name="connsiteY109" fmla="*/ 1804655 h 2237474"/>
              <a:gd name="connsiteX110" fmla="*/ 4691075 w 12192000"/>
              <a:gd name="connsiteY110" fmla="*/ 1801389 h 2237474"/>
              <a:gd name="connsiteX111" fmla="*/ 4611738 w 12192000"/>
              <a:gd name="connsiteY111" fmla="*/ 1776964 h 2237474"/>
              <a:gd name="connsiteX112" fmla="*/ 4560070 w 12192000"/>
              <a:gd name="connsiteY112" fmla="*/ 1785640 h 2237474"/>
              <a:gd name="connsiteX113" fmla="*/ 4536503 w 12192000"/>
              <a:gd name="connsiteY113" fmla="*/ 1785334 h 2237474"/>
              <a:gd name="connsiteX114" fmla="*/ 4513724 w 12192000"/>
              <a:gd name="connsiteY114" fmla="*/ 1791996 h 2237474"/>
              <a:gd name="connsiteX115" fmla="*/ 4459810 w 12192000"/>
              <a:gd name="connsiteY115" fmla="*/ 1797886 h 2237474"/>
              <a:gd name="connsiteX116" fmla="*/ 4379064 w 12192000"/>
              <a:gd name="connsiteY116" fmla="*/ 1817177 h 2237474"/>
              <a:gd name="connsiteX117" fmla="*/ 4319209 w 12192000"/>
              <a:gd name="connsiteY117" fmla="*/ 1834833 h 2237474"/>
              <a:gd name="connsiteX118" fmla="*/ 4290981 w 12192000"/>
              <a:gd name="connsiteY118" fmla="*/ 1839677 h 2237474"/>
              <a:gd name="connsiteX119" fmla="*/ 4285792 w 12192000"/>
              <a:gd name="connsiteY119" fmla="*/ 1836231 h 2237474"/>
              <a:gd name="connsiteX120" fmla="*/ 4238372 w 12192000"/>
              <a:gd name="connsiteY120" fmla="*/ 1851480 h 2237474"/>
              <a:gd name="connsiteX121" fmla="*/ 4232517 w 12192000"/>
              <a:gd name="connsiteY121" fmla="*/ 1852567 h 2237474"/>
              <a:gd name="connsiteX122" fmla="*/ 4191732 w 12192000"/>
              <a:gd name="connsiteY122" fmla="*/ 1857328 h 2237474"/>
              <a:gd name="connsiteX123" fmla="*/ 4065532 w 12192000"/>
              <a:gd name="connsiteY123" fmla="*/ 1855477 h 2237474"/>
              <a:gd name="connsiteX124" fmla="*/ 4028460 w 12192000"/>
              <a:gd name="connsiteY124" fmla="*/ 1855137 h 2237474"/>
              <a:gd name="connsiteX125" fmla="*/ 4002267 w 12192000"/>
              <a:gd name="connsiteY125" fmla="*/ 1852352 h 2237474"/>
              <a:gd name="connsiteX126" fmla="*/ 3931396 w 12192000"/>
              <a:gd name="connsiteY126" fmla="*/ 1858915 h 2237474"/>
              <a:gd name="connsiteX127" fmla="*/ 3812162 w 12192000"/>
              <a:gd name="connsiteY127" fmla="*/ 1875501 h 2237474"/>
              <a:gd name="connsiteX128" fmla="*/ 3729530 w 12192000"/>
              <a:gd name="connsiteY128" fmla="*/ 1864513 h 2237474"/>
              <a:gd name="connsiteX129" fmla="*/ 3680177 w 12192000"/>
              <a:gd name="connsiteY129" fmla="*/ 1881552 h 2237474"/>
              <a:gd name="connsiteX130" fmla="*/ 3567259 w 12192000"/>
              <a:gd name="connsiteY130" fmla="*/ 1893482 h 2237474"/>
              <a:gd name="connsiteX131" fmla="*/ 3405770 w 12192000"/>
              <a:gd name="connsiteY131" fmla="*/ 1904591 h 2237474"/>
              <a:gd name="connsiteX132" fmla="*/ 3280097 w 12192000"/>
              <a:gd name="connsiteY132" fmla="*/ 1919610 h 2237474"/>
              <a:gd name="connsiteX133" fmla="*/ 3123424 w 12192000"/>
              <a:gd name="connsiteY133" fmla="*/ 1952930 h 2237474"/>
              <a:gd name="connsiteX134" fmla="*/ 3009910 w 12192000"/>
              <a:gd name="connsiteY134" fmla="*/ 1957866 h 2237474"/>
              <a:gd name="connsiteX135" fmla="*/ 2995934 w 12192000"/>
              <a:gd name="connsiteY135" fmla="*/ 1967085 h 2237474"/>
              <a:gd name="connsiteX136" fmla="*/ 2980071 w 12192000"/>
              <a:gd name="connsiteY136" fmla="*/ 1972988 h 2237474"/>
              <a:gd name="connsiteX137" fmla="*/ 2978094 w 12192000"/>
              <a:gd name="connsiteY137" fmla="*/ 1972369 h 2237474"/>
              <a:gd name="connsiteX138" fmla="*/ 2942858 w 12192000"/>
              <a:gd name="connsiteY138" fmla="*/ 1981367 h 2237474"/>
              <a:gd name="connsiteX139" fmla="*/ 2875436 w 12192000"/>
              <a:gd name="connsiteY139" fmla="*/ 1996977 h 2237474"/>
              <a:gd name="connsiteX140" fmla="*/ 2874892 w 12192000"/>
              <a:gd name="connsiteY140" fmla="*/ 1996085 h 2237474"/>
              <a:gd name="connsiteX141" fmla="*/ 2864145 w 12192000"/>
              <a:gd name="connsiteY141" fmla="*/ 1994061 h 2237474"/>
              <a:gd name="connsiteX142" fmla="*/ 2843662 w 12192000"/>
              <a:gd name="connsiteY142" fmla="*/ 1992498 h 2237474"/>
              <a:gd name="connsiteX143" fmla="*/ 2796128 w 12192000"/>
              <a:gd name="connsiteY143" fmla="*/ 1976403 h 2237474"/>
              <a:gd name="connsiteX144" fmla="*/ 2756784 w 12192000"/>
              <a:gd name="connsiteY144" fmla="*/ 1985116 h 2237474"/>
              <a:gd name="connsiteX145" fmla="*/ 2748833 w 12192000"/>
              <a:gd name="connsiteY145" fmla="*/ 1986323 h 2237474"/>
              <a:gd name="connsiteX146" fmla="*/ 2748661 w 12192000"/>
              <a:gd name="connsiteY146" fmla="*/ 1986122 h 2237474"/>
              <a:gd name="connsiteX147" fmla="*/ 2740251 w 12192000"/>
              <a:gd name="connsiteY147" fmla="*/ 1986946 h 2237474"/>
              <a:gd name="connsiteX148" fmla="*/ 2718916 w 12192000"/>
              <a:gd name="connsiteY148" fmla="*/ 1990867 h 2237474"/>
              <a:gd name="connsiteX149" fmla="*/ 2713522 w 12192000"/>
              <a:gd name="connsiteY149" fmla="*/ 1990173 h 2237474"/>
              <a:gd name="connsiteX150" fmla="*/ 2680597 w 12192000"/>
              <a:gd name="connsiteY150" fmla="*/ 1984996 h 2237474"/>
              <a:gd name="connsiteX151" fmla="*/ 2578178 w 12192000"/>
              <a:gd name="connsiteY151" fmla="*/ 1990531 h 2237474"/>
              <a:gd name="connsiteX152" fmla="*/ 2476147 w 12192000"/>
              <a:gd name="connsiteY152" fmla="*/ 1998305 h 2237474"/>
              <a:gd name="connsiteX153" fmla="*/ 2373568 w 12192000"/>
              <a:gd name="connsiteY153" fmla="*/ 2003219 h 2237474"/>
              <a:gd name="connsiteX154" fmla="*/ 2321399 w 12192000"/>
              <a:gd name="connsiteY154" fmla="*/ 1989467 h 2237474"/>
              <a:gd name="connsiteX155" fmla="*/ 2315525 w 12192000"/>
              <a:gd name="connsiteY155" fmla="*/ 1989708 h 2237474"/>
              <a:gd name="connsiteX156" fmla="*/ 2300792 w 12192000"/>
              <a:gd name="connsiteY156" fmla="*/ 1994290 h 2237474"/>
              <a:gd name="connsiteX157" fmla="*/ 2295469 w 12192000"/>
              <a:gd name="connsiteY157" fmla="*/ 1996659 h 2237474"/>
              <a:gd name="connsiteX158" fmla="*/ 2287219 w 12192000"/>
              <a:gd name="connsiteY158" fmla="*/ 1998750 h 2237474"/>
              <a:gd name="connsiteX159" fmla="*/ 2286948 w 12192000"/>
              <a:gd name="connsiteY159" fmla="*/ 1998596 h 2237474"/>
              <a:gd name="connsiteX160" fmla="*/ 2243069 w 12192000"/>
              <a:gd name="connsiteY160" fmla="*/ 2015111 h 2237474"/>
              <a:gd name="connsiteX161" fmla="*/ 2186609 w 12192000"/>
              <a:gd name="connsiteY161" fmla="*/ 2008263 h 2237474"/>
              <a:gd name="connsiteX162" fmla="*/ 2164831 w 12192000"/>
              <a:gd name="connsiteY162" fmla="*/ 2010143 h 2237474"/>
              <a:gd name="connsiteX163" fmla="*/ 2152836 w 12192000"/>
              <a:gd name="connsiteY163" fmla="*/ 2010048 h 2237474"/>
              <a:gd name="connsiteX164" fmla="*/ 2117102 w 12192000"/>
              <a:gd name="connsiteY164" fmla="*/ 2023004 h 2237474"/>
              <a:gd name="connsiteX165" fmla="*/ 2111935 w 12192000"/>
              <a:gd name="connsiteY165" fmla="*/ 2023163 h 2237474"/>
              <a:gd name="connsiteX166" fmla="*/ 2089991 w 12192000"/>
              <a:gd name="connsiteY166" fmla="*/ 2034193 h 2237474"/>
              <a:gd name="connsiteX167" fmla="*/ 2058061 w 12192000"/>
              <a:gd name="connsiteY167" fmla="*/ 2047942 h 2237474"/>
              <a:gd name="connsiteX168" fmla="*/ 2055737 w 12192000"/>
              <a:gd name="connsiteY168" fmla="*/ 2047704 h 2237474"/>
              <a:gd name="connsiteX169" fmla="*/ 2042244 w 12192000"/>
              <a:gd name="connsiteY169" fmla="*/ 2055560 h 2237474"/>
              <a:gd name="connsiteX170" fmla="*/ 1976224 w 12192000"/>
              <a:gd name="connsiteY170" fmla="*/ 2074257 h 2237474"/>
              <a:gd name="connsiteX171" fmla="*/ 1877728 w 12192000"/>
              <a:gd name="connsiteY171" fmla="*/ 2101004 h 2237474"/>
              <a:gd name="connsiteX172" fmla="*/ 1759056 w 12192000"/>
              <a:gd name="connsiteY172" fmla="*/ 2125608 h 2237474"/>
              <a:gd name="connsiteX173" fmla="*/ 1637948 w 12192000"/>
              <a:gd name="connsiteY173" fmla="*/ 2172597 h 2237474"/>
              <a:gd name="connsiteX174" fmla="*/ 1434549 w 12192000"/>
              <a:gd name="connsiteY174" fmla="*/ 2234522 h 2237474"/>
              <a:gd name="connsiteX175" fmla="*/ 1398481 w 12192000"/>
              <a:gd name="connsiteY175" fmla="*/ 2237074 h 2237474"/>
              <a:gd name="connsiteX176" fmla="*/ 1398407 w 12192000"/>
              <a:gd name="connsiteY176" fmla="*/ 2237095 h 2237474"/>
              <a:gd name="connsiteX177" fmla="*/ 1370962 w 12192000"/>
              <a:gd name="connsiteY177" fmla="*/ 2237474 h 2237474"/>
              <a:gd name="connsiteX178" fmla="*/ 1356367 w 12192000"/>
              <a:gd name="connsiteY178" fmla="*/ 2235089 h 2237474"/>
              <a:gd name="connsiteX179" fmla="*/ 1324828 w 12192000"/>
              <a:gd name="connsiteY179" fmla="*/ 2231968 h 2237474"/>
              <a:gd name="connsiteX180" fmla="*/ 1297744 w 12192000"/>
              <a:gd name="connsiteY180" fmla="*/ 2235849 h 2237474"/>
              <a:gd name="connsiteX181" fmla="*/ 1286236 w 12192000"/>
              <a:gd name="connsiteY181" fmla="*/ 2233135 h 2237474"/>
              <a:gd name="connsiteX182" fmla="*/ 1283504 w 12192000"/>
              <a:gd name="connsiteY182" fmla="*/ 2233797 h 2237474"/>
              <a:gd name="connsiteX183" fmla="*/ 1279765 w 12192000"/>
              <a:gd name="connsiteY183" fmla="*/ 2229639 h 2237474"/>
              <a:gd name="connsiteX184" fmla="*/ 1195347 w 12192000"/>
              <a:gd name="connsiteY184" fmla="*/ 2212354 h 2237474"/>
              <a:gd name="connsiteX185" fmla="*/ 970251 w 12192000"/>
              <a:gd name="connsiteY185" fmla="*/ 2221029 h 2237474"/>
              <a:gd name="connsiteX186" fmla="*/ 812914 w 12192000"/>
              <a:gd name="connsiteY186" fmla="*/ 2202752 h 2237474"/>
              <a:gd name="connsiteX187" fmla="*/ 800195 w 12192000"/>
              <a:gd name="connsiteY187" fmla="*/ 2209407 h 2237474"/>
              <a:gd name="connsiteX188" fmla="*/ 784978 w 12192000"/>
              <a:gd name="connsiteY188" fmla="*/ 2212360 h 2237474"/>
              <a:gd name="connsiteX189" fmla="*/ 681987 w 12192000"/>
              <a:gd name="connsiteY189" fmla="*/ 2216757 h 2237474"/>
              <a:gd name="connsiteX190" fmla="*/ 669923 w 12192000"/>
              <a:gd name="connsiteY190" fmla="*/ 2211682 h 2237474"/>
              <a:gd name="connsiteX191" fmla="*/ 648680 w 12192000"/>
              <a:gd name="connsiteY191" fmla="*/ 2206229 h 2237474"/>
              <a:gd name="connsiteX192" fmla="*/ 597225 w 12192000"/>
              <a:gd name="connsiteY192" fmla="*/ 2180999 h 2237474"/>
              <a:gd name="connsiteX193" fmla="*/ 558449 w 12192000"/>
              <a:gd name="connsiteY193" fmla="*/ 2182346 h 2237474"/>
              <a:gd name="connsiteX194" fmla="*/ 550517 w 12192000"/>
              <a:gd name="connsiteY194" fmla="*/ 2182060 h 2237474"/>
              <a:gd name="connsiteX195" fmla="*/ 550309 w 12192000"/>
              <a:gd name="connsiteY195" fmla="*/ 2181825 h 2237474"/>
              <a:gd name="connsiteX196" fmla="*/ 541836 w 12192000"/>
              <a:gd name="connsiteY196" fmla="*/ 2181063 h 2237474"/>
              <a:gd name="connsiteX197" fmla="*/ 536057 w 12192000"/>
              <a:gd name="connsiteY197" fmla="*/ 2181537 h 2237474"/>
              <a:gd name="connsiteX198" fmla="*/ 520671 w 12192000"/>
              <a:gd name="connsiteY198" fmla="*/ 2180980 h 2237474"/>
              <a:gd name="connsiteX199" fmla="*/ 515024 w 12192000"/>
              <a:gd name="connsiteY199" fmla="*/ 2179258 h 2237474"/>
              <a:gd name="connsiteX200" fmla="*/ 512278 w 12192000"/>
              <a:gd name="connsiteY200" fmla="*/ 2176369 h 2237474"/>
              <a:gd name="connsiteX201" fmla="*/ 480419 w 12192000"/>
              <a:gd name="connsiteY201" fmla="*/ 2167807 h 2237474"/>
              <a:gd name="connsiteX202" fmla="*/ 413835 w 12192000"/>
              <a:gd name="connsiteY202" fmla="*/ 2156783 h 2237474"/>
              <a:gd name="connsiteX203" fmla="*/ 376513 w 12192000"/>
              <a:gd name="connsiteY203" fmla="*/ 2154014 h 2237474"/>
              <a:gd name="connsiteX204" fmla="*/ 273386 w 12192000"/>
              <a:gd name="connsiteY204" fmla="*/ 2142551 h 2237474"/>
              <a:gd name="connsiteX205" fmla="*/ 169207 w 12192000"/>
              <a:gd name="connsiteY205" fmla="*/ 2128100 h 2237474"/>
              <a:gd name="connsiteX206" fmla="*/ 93149 w 12192000"/>
              <a:gd name="connsiteY206" fmla="*/ 2105324 h 2237474"/>
              <a:gd name="connsiteX207" fmla="*/ 88109 w 12192000"/>
              <a:gd name="connsiteY207" fmla="*/ 2106704 h 2237474"/>
              <a:gd name="connsiteX208" fmla="*/ 80022 w 12192000"/>
              <a:gd name="connsiteY208" fmla="*/ 2107254 h 2237474"/>
              <a:gd name="connsiteX209" fmla="*/ 79717 w 12192000"/>
              <a:gd name="connsiteY209" fmla="*/ 2107046 h 2237474"/>
              <a:gd name="connsiteX210" fmla="*/ 72352 w 12192000"/>
              <a:gd name="connsiteY210" fmla="*/ 2107991 h 2237474"/>
              <a:gd name="connsiteX211" fmla="*/ 37645 w 12192000"/>
              <a:gd name="connsiteY211" fmla="*/ 2115401 h 2237474"/>
              <a:gd name="connsiteX212" fmla="*/ 4572 w 12192000"/>
              <a:gd name="connsiteY212" fmla="*/ 2111091 h 2237474"/>
              <a:gd name="connsiteX213" fmla="*/ 0 w 12192000"/>
              <a:gd name="connsiteY213" fmla="*/ 2110468 h 2237474"/>
              <a:gd name="connsiteX214" fmla="*/ 0 w 12192000"/>
              <a:gd name="connsiteY21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87857 w 12192000"/>
              <a:gd name="connsiteY80" fmla="*/ 1665769 h 2237474"/>
              <a:gd name="connsiteX81" fmla="*/ 6554894 w 12192000"/>
              <a:gd name="connsiteY81" fmla="*/ 1664428 h 2237474"/>
              <a:gd name="connsiteX82" fmla="*/ 6516595 w 12192000"/>
              <a:gd name="connsiteY82" fmla="*/ 1667475 h 2237474"/>
              <a:gd name="connsiteX83" fmla="*/ 6508541 w 12192000"/>
              <a:gd name="connsiteY83" fmla="*/ 1668757 h 2237474"/>
              <a:gd name="connsiteX84" fmla="*/ 6471012 w 12192000"/>
              <a:gd name="connsiteY84" fmla="*/ 1678604 h 2237474"/>
              <a:gd name="connsiteX85" fmla="*/ 6415265 w 12192000"/>
              <a:gd name="connsiteY85" fmla="*/ 1665317 h 2237474"/>
              <a:gd name="connsiteX86" fmla="*/ 6364035 w 12192000"/>
              <a:gd name="connsiteY86" fmla="*/ 1667683 h 2237474"/>
              <a:gd name="connsiteX87" fmla="*/ 6280959 w 12192000"/>
              <a:gd name="connsiteY87" fmla="*/ 1689329 h 2237474"/>
              <a:gd name="connsiteX88" fmla="*/ 6243319 w 12192000"/>
              <a:gd name="connsiteY88" fmla="*/ 1695560 h 2237474"/>
              <a:gd name="connsiteX89" fmla="*/ 6098321 w 12192000"/>
              <a:gd name="connsiteY89" fmla="*/ 1721646 h 2237474"/>
              <a:gd name="connsiteX90" fmla="*/ 5880652 w 12192000"/>
              <a:gd name="connsiteY90" fmla="*/ 1779643 h 2237474"/>
              <a:gd name="connsiteX91" fmla="*/ 5785959 w 12192000"/>
              <a:gd name="connsiteY91" fmla="*/ 1775307 h 2237474"/>
              <a:gd name="connsiteX92" fmla="*/ 5643534 w 12192000"/>
              <a:gd name="connsiteY92" fmla="*/ 1802919 h 2237474"/>
              <a:gd name="connsiteX93" fmla="*/ 5518799 w 12192000"/>
              <a:gd name="connsiteY93" fmla="*/ 1818312 h 2237474"/>
              <a:gd name="connsiteX94" fmla="*/ 5505014 w 12192000"/>
              <a:gd name="connsiteY94" fmla="*/ 1819259 h 2237474"/>
              <a:gd name="connsiteX95" fmla="*/ 5453307 w 12192000"/>
              <a:gd name="connsiteY95" fmla="*/ 1815450 h 2237474"/>
              <a:gd name="connsiteX96" fmla="*/ 5364192 w 12192000"/>
              <a:gd name="connsiteY96" fmla="*/ 1826074 h 2237474"/>
              <a:gd name="connsiteX97" fmla="*/ 5350380 w 12192000"/>
              <a:gd name="connsiteY97" fmla="*/ 1830891 h 2237474"/>
              <a:gd name="connsiteX98" fmla="*/ 5259633 w 12192000"/>
              <a:gd name="connsiteY98" fmla="*/ 1837160 h 2237474"/>
              <a:gd name="connsiteX99" fmla="*/ 5197513 w 12192000"/>
              <a:gd name="connsiteY99" fmla="*/ 1844718 h 2237474"/>
              <a:gd name="connsiteX100" fmla="*/ 5168852 w 12192000"/>
              <a:gd name="connsiteY100" fmla="*/ 1844846 h 2237474"/>
              <a:gd name="connsiteX101" fmla="*/ 5114927 w 12192000"/>
              <a:gd name="connsiteY101" fmla="*/ 1847827 h 2237474"/>
              <a:gd name="connsiteX102" fmla="*/ 5108970 w 12192000"/>
              <a:gd name="connsiteY102" fmla="*/ 1847935 h 2237474"/>
              <a:gd name="connsiteX103" fmla="*/ 5067961 w 12192000"/>
              <a:gd name="connsiteY103" fmla="*/ 1845917 h 2237474"/>
              <a:gd name="connsiteX104" fmla="*/ 5007075 w 12192000"/>
              <a:gd name="connsiteY104" fmla="*/ 1838626 h 2237474"/>
              <a:gd name="connsiteX105" fmla="*/ 4944087 w 12192000"/>
              <a:gd name="connsiteY105" fmla="*/ 1823332 h 2237474"/>
              <a:gd name="connsiteX106" fmla="*/ 4907662 w 12192000"/>
              <a:gd name="connsiteY106" fmla="*/ 1816900 h 2237474"/>
              <a:gd name="connsiteX107" fmla="*/ 4882386 w 12192000"/>
              <a:gd name="connsiteY107" fmla="*/ 1809844 h 2237474"/>
              <a:gd name="connsiteX108" fmla="*/ 4811440 w 12192000"/>
              <a:gd name="connsiteY108" fmla="*/ 1804655 h 2237474"/>
              <a:gd name="connsiteX109" fmla="*/ 4691075 w 12192000"/>
              <a:gd name="connsiteY109" fmla="*/ 1801389 h 2237474"/>
              <a:gd name="connsiteX110" fmla="*/ 4611738 w 12192000"/>
              <a:gd name="connsiteY110" fmla="*/ 1776964 h 2237474"/>
              <a:gd name="connsiteX111" fmla="*/ 4560070 w 12192000"/>
              <a:gd name="connsiteY111" fmla="*/ 1785640 h 2237474"/>
              <a:gd name="connsiteX112" fmla="*/ 4536503 w 12192000"/>
              <a:gd name="connsiteY112" fmla="*/ 1785334 h 2237474"/>
              <a:gd name="connsiteX113" fmla="*/ 4513724 w 12192000"/>
              <a:gd name="connsiteY113" fmla="*/ 1791996 h 2237474"/>
              <a:gd name="connsiteX114" fmla="*/ 4459810 w 12192000"/>
              <a:gd name="connsiteY114" fmla="*/ 1797886 h 2237474"/>
              <a:gd name="connsiteX115" fmla="*/ 4379064 w 12192000"/>
              <a:gd name="connsiteY115" fmla="*/ 1817177 h 2237474"/>
              <a:gd name="connsiteX116" fmla="*/ 4319209 w 12192000"/>
              <a:gd name="connsiteY116" fmla="*/ 1834833 h 2237474"/>
              <a:gd name="connsiteX117" fmla="*/ 4290981 w 12192000"/>
              <a:gd name="connsiteY117" fmla="*/ 1839677 h 2237474"/>
              <a:gd name="connsiteX118" fmla="*/ 4285792 w 12192000"/>
              <a:gd name="connsiteY118" fmla="*/ 1836231 h 2237474"/>
              <a:gd name="connsiteX119" fmla="*/ 4238372 w 12192000"/>
              <a:gd name="connsiteY119" fmla="*/ 1851480 h 2237474"/>
              <a:gd name="connsiteX120" fmla="*/ 4232517 w 12192000"/>
              <a:gd name="connsiteY120" fmla="*/ 1852567 h 2237474"/>
              <a:gd name="connsiteX121" fmla="*/ 4191732 w 12192000"/>
              <a:gd name="connsiteY121" fmla="*/ 1857328 h 2237474"/>
              <a:gd name="connsiteX122" fmla="*/ 4065532 w 12192000"/>
              <a:gd name="connsiteY122" fmla="*/ 1855477 h 2237474"/>
              <a:gd name="connsiteX123" fmla="*/ 4028460 w 12192000"/>
              <a:gd name="connsiteY123" fmla="*/ 1855137 h 2237474"/>
              <a:gd name="connsiteX124" fmla="*/ 4002267 w 12192000"/>
              <a:gd name="connsiteY124" fmla="*/ 1852352 h 2237474"/>
              <a:gd name="connsiteX125" fmla="*/ 3931396 w 12192000"/>
              <a:gd name="connsiteY125" fmla="*/ 1858915 h 2237474"/>
              <a:gd name="connsiteX126" fmla="*/ 3812162 w 12192000"/>
              <a:gd name="connsiteY126" fmla="*/ 1875501 h 2237474"/>
              <a:gd name="connsiteX127" fmla="*/ 3729530 w 12192000"/>
              <a:gd name="connsiteY127" fmla="*/ 1864513 h 2237474"/>
              <a:gd name="connsiteX128" fmla="*/ 3680177 w 12192000"/>
              <a:gd name="connsiteY128" fmla="*/ 1881552 h 2237474"/>
              <a:gd name="connsiteX129" fmla="*/ 3567259 w 12192000"/>
              <a:gd name="connsiteY129" fmla="*/ 1893482 h 2237474"/>
              <a:gd name="connsiteX130" fmla="*/ 3405770 w 12192000"/>
              <a:gd name="connsiteY130" fmla="*/ 1904591 h 2237474"/>
              <a:gd name="connsiteX131" fmla="*/ 3280097 w 12192000"/>
              <a:gd name="connsiteY131" fmla="*/ 1919610 h 2237474"/>
              <a:gd name="connsiteX132" fmla="*/ 3123424 w 12192000"/>
              <a:gd name="connsiteY132" fmla="*/ 1952930 h 2237474"/>
              <a:gd name="connsiteX133" fmla="*/ 3009910 w 12192000"/>
              <a:gd name="connsiteY133" fmla="*/ 1957866 h 2237474"/>
              <a:gd name="connsiteX134" fmla="*/ 2995934 w 12192000"/>
              <a:gd name="connsiteY134" fmla="*/ 1967085 h 2237474"/>
              <a:gd name="connsiteX135" fmla="*/ 2980071 w 12192000"/>
              <a:gd name="connsiteY135" fmla="*/ 1972988 h 2237474"/>
              <a:gd name="connsiteX136" fmla="*/ 2978094 w 12192000"/>
              <a:gd name="connsiteY136" fmla="*/ 1972369 h 2237474"/>
              <a:gd name="connsiteX137" fmla="*/ 2942858 w 12192000"/>
              <a:gd name="connsiteY137" fmla="*/ 1981367 h 2237474"/>
              <a:gd name="connsiteX138" fmla="*/ 2875436 w 12192000"/>
              <a:gd name="connsiteY138" fmla="*/ 1996977 h 2237474"/>
              <a:gd name="connsiteX139" fmla="*/ 2874892 w 12192000"/>
              <a:gd name="connsiteY139" fmla="*/ 1996085 h 2237474"/>
              <a:gd name="connsiteX140" fmla="*/ 2864145 w 12192000"/>
              <a:gd name="connsiteY140" fmla="*/ 1994061 h 2237474"/>
              <a:gd name="connsiteX141" fmla="*/ 2843662 w 12192000"/>
              <a:gd name="connsiteY141" fmla="*/ 1992498 h 2237474"/>
              <a:gd name="connsiteX142" fmla="*/ 2796128 w 12192000"/>
              <a:gd name="connsiteY142" fmla="*/ 1976403 h 2237474"/>
              <a:gd name="connsiteX143" fmla="*/ 2756784 w 12192000"/>
              <a:gd name="connsiteY143" fmla="*/ 1985116 h 2237474"/>
              <a:gd name="connsiteX144" fmla="*/ 2748833 w 12192000"/>
              <a:gd name="connsiteY144" fmla="*/ 1986323 h 2237474"/>
              <a:gd name="connsiteX145" fmla="*/ 2748661 w 12192000"/>
              <a:gd name="connsiteY145" fmla="*/ 1986122 h 2237474"/>
              <a:gd name="connsiteX146" fmla="*/ 2740251 w 12192000"/>
              <a:gd name="connsiteY146" fmla="*/ 1986946 h 2237474"/>
              <a:gd name="connsiteX147" fmla="*/ 2718916 w 12192000"/>
              <a:gd name="connsiteY147" fmla="*/ 1990867 h 2237474"/>
              <a:gd name="connsiteX148" fmla="*/ 2713522 w 12192000"/>
              <a:gd name="connsiteY148" fmla="*/ 1990173 h 2237474"/>
              <a:gd name="connsiteX149" fmla="*/ 2680597 w 12192000"/>
              <a:gd name="connsiteY149" fmla="*/ 1984996 h 2237474"/>
              <a:gd name="connsiteX150" fmla="*/ 2578178 w 12192000"/>
              <a:gd name="connsiteY150" fmla="*/ 1990531 h 2237474"/>
              <a:gd name="connsiteX151" fmla="*/ 2476147 w 12192000"/>
              <a:gd name="connsiteY151" fmla="*/ 1998305 h 2237474"/>
              <a:gd name="connsiteX152" fmla="*/ 2373568 w 12192000"/>
              <a:gd name="connsiteY152" fmla="*/ 2003219 h 2237474"/>
              <a:gd name="connsiteX153" fmla="*/ 2321399 w 12192000"/>
              <a:gd name="connsiteY153" fmla="*/ 1989467 h 2237474"/>
              <a:gd name="connsiteX154" fmla="*/ 2315525 w 12192000"/>
              <a:gd name="connsiteY154" fmla="*/ 1989708 h 2237474"/>
              <a:gd name="connsiteX155" fmla="*/ 2300792 w 12192000"/>
              <a:gd name="connsiteY155" fmla="*/ 1994290 h 2237474"/>
              <a:gd name="connsiteX156" fmla="*/ 2295469 w 12192000"/>
              <a:gd name="connsiteY156" fmla="*/ 1996659 h 2237474"/>
              <a:gd name="connsiteX157" fmla="*/ 2287219 w 12192000"/>
              <a:gd name="connsiteY157" fmla="*/ 1998750 h 2237474"/>
              <a:gd name="connsiteX158" fmla="*/ 2286948 w 12192000"/>
              <a:gd name="connsiteY158" fmla="*/ 1998596 h 2237474"/>
              <a:gd name="connsiteX159" fmla="*/ 2243069 w 12192000"/>
              <a:gd name="connsiteY159" fmla="*/ 2015111 h 2237474"/>
              <a:gd name="connsiteX160" fmla="*/ 2186609 w 12192000"/>
              <a:gd name="connsiteY160" fmla="*/ 2008263 h 2237474"/>
              <a:gd name="connsiteX161" fmla="*/ 2164831 w 12192000"/>
              <a:gd name="connsiteY161" fmla="*/ 2010143 h 2237474"/>
              <a:gd name="connsiteX162" fmla="*/ 2152836 w 12192000"/>
              <a:gd name="connsiteY162" fmla="*/ 2010048 h 2237474"/>
              <a:gd name="connsiteX163" fmla="*/ 2117102 w 12192000"/>
              <a:gd name="connsiteY163" fmla="*/ 2023004 h 2237474"/>
              <a:gd name="connsiteX164" fmla="*/ 2111935 w 12192000"/>
              <a:gd name="connsiteY164" fmla="*/ 2023163 h 2237474"/>
              <a:gd name="connsiteX165" fmla="*/ 2089991 w 12192000"/>
              <a:gd name="connsiteY165" fmla="*/ 2034193 h 2237474"/>
              <a:gd name="connsiteX166" fmla="*/ 2058061 w 12192000"/>
              <a:gd name="connsiteY166" fmla="*/ 2047942 h 2237474"/>
              <a:gd name="connsiteX167" fmla="*/ 2055737 w 12192000"/>
              <a:gd name="connsiteY167" fmla="*/ 2047704 h 2237474"/>
              <a:gd name="connsiteX168" fmla="*/ 2042244 w 12192000"/>
              <a:gd name="connsiteY168" fmla="*/ 2055560 h 2237474"/>
              <a:gd name="connsiteX169" fmla="*/ 1976224 w 12192000"/>
              <a:gd name="connsiteY169" fmla="*/ 2074257 h 2237474"/>
              <a:gd name="connsiteX170" fmla="*/ 1877728 w 12192000"/>
              <a:gd name="connsiteY170" fmla="*/ 2101004 h 2237474"/>
              <a:gd name="connsiteX171" fmla="*/ 1759056 w 12192000"/>
              <a:gd name="connsiteY171" fmla="*/ 2125608 h 2237474"/>
              <a:gd name="connsiteX172" fmla="*/ 1637948 w 12192000"/>
              <a:gd name="connsiteY172" fmla="*/ 2172597 h 2237474"/>
              <a:gd name="connsiteX173" fmla="*/ 1434549 w 12192000"/>
              <a:gd name="connsiteY173" fmla="*/ 2234522 h 2237474"/>
              <a:gd name="connsiteX174" fmla="*/ 1398481 w 12192000"/>
              <a:gd name="connsiteY174" fmla="*/ 2237074 h 2237474"/>
              <a:gd name="connsiteX175" fmla="*/ 1398407 w 12192000"/>
              <a:gd name="connsiteY175" fmla="*/ 2237095 h 2237474"/>
              <a:gd name="connsiteX176" fmla="*/ 1370962 w 12192000"/>
              <a:gd name="connsiteY176" fmla="*/ 2237474 h 2237474"/>
              <a:gd name="connsiteX177" fmla="*/ 1356367 w 12192000"/>
              <a:gd name="connsiteY177" fmla="*/ 2235089 h 2237474"/>
              <a:gd name="connsiteX178" fmla="*/ 1324828 w 12192000"/>
              <a:gd name="connsiteY178" fmla="*/ 2231968 h 2237474"/>
              <a:gd name="connsiteX179" fmla="*/ 1297744 w 12192000"/>
              <a:gd name="connsiteY179" fmla="*/ 2235849 h 2237474"/>
              <a:gd name="connsiteX180" fmla="*/ 1286236 w 12192000"/>
              <a:gd name="connsiteY180" fmla="*/ 2233135 h 2237474"/>
              <a:gd name="connsiteX181" fmla="*/ 1283504 w 12192000"/>
              <a:gd name="connsiteY181" fmla="*/ 2233797 h 2237474"/>
              <a:gd name="connsiteX182" fmla="*/ 1279765 w 12192000"/>
              <a:gd name="connsiteY182" fmla="*/ 2229639 h 2237474"/>
              <a:gd name="connsiteX183" fmla="*/ 1195347 w 12192000"/>
              <a:gd name="connsiteY183" fmla="*/ 2212354 h 2237474"/>
              <a:gd name="connsiteX184" fmla="*/ 970251 w 12192000"/>
              <a:gd name="connsiteY184" fmla="*/ 2221029 h 2237474"/>
              <a:gd name="connsiteX185" fmla="*/ 812914 w 12192000"/>
              <a:gd name="connsiteY185" fmla="*/ 2202752 h 2237474"/>
              <a:gd name="connsiteX186" fmla="*/ 800195 w 12192000"/>
              <a:gd name="connsiteY186" fmla="*/ 2209407 h 2237474"/>
              <a:gd name="connsiteX187" fmla="*/ 784978 w 12192000"/>
              <a:gd name="connsiteY187" fmla="*/ 2212360 h 2237474"/>
              <a:gd name="connsiteX188" fmla="*/ 681987 w 12192000"/>
              <a:gd name="connsiteY188" fmla="*/ 2216757 h 2237474"/>
              <a:gd name="connsiteX189" fmla="*/ 669923 w 12192000"/>
              <a:gd name="connsiteY189" fmla="*/ 2211682 h 2237474"/>
              <a:gd name="connsiteX190" fmla="*/ 648680 w 12192000"/>
              <a:gd name="connsiteY190" fmla="*/ 2206229 h 2237474"/>
              <a:gd name="connsiteX191" fmla="*/ 597225 w 12192000"/>
              <a:gd name="connsiteY191" fmla="*/ 2180999 h 2237474"/>
              <a:gd name="connsiteX192" fmla="*/ 558449 w 12192000"/>
              <a:gd name="connsiteY192" fmla="*/ 2182346 h 2237474"/>
              <a:gd name="connsiteX193" fmla="*/ 550517 w 12192000"/>
              <a:gd name="connsiteY193" fmla="*/ 2182060 h 2237474"/>
              <a:gd name="connsiteX194" fmla="*/ 550309 w 12192000"/>
              <a:gd name="connsiteY194" fmla="*/ 2181825 h 2237474"/>
              <a:gd name="connsiteX195" fmla="*/ 541836 w 12192000"/>
              <a:gd name="connsiteY195" fmla="*/ 2181063 h 2237474"/>
              <a:gd name="connsiteX196" fmla="*/ 536057 w 12192000"/>
              <a:gd name="connsiteY196" fmla="*/ 2181537 h 2237474"/>
              <a:gd name="connsiteX197" fmla="*/ 520671 w 12192000"/>
              <a:gd name="connsiteY197" fmla="*/ 2180980 h 2237474"/>
              <a:gd name="connsiteX198" fmla="*/ 515024 w 12192000"/>
              <a:gd name="connsiteY198" fmla="*/ 2179258 h 2237474"/>
              <a:gd name="connsiteX199" fmla="*/ 512278 w 12192000"/>
              <a:gd name="connsiteY199" fmla="*/ 2176369 h 2237474"/>
              <a:gd name="connsiteX200" fmla="*/ 480419 w 12192000"/>
              <a:gd name="connsiteY200" fmla="*/ 2167807 h 2237474"/>
              <a:gd name="connsiteX201" fmla="*/ 413835 w 12192000"/>
              <a:gd name="connsiteY201" fmla="*/ 2156783 h 2237474"/>
              <a:gd name="connsiteX202" fmla="*/ 376513 w 12192000"/>
              <a:gd name="connsiteY202" fmla="*/ 2154014 h 2237474"/>
              <a:gd name="connsiteX203" fmla="*/ 273386 w 12192000"/>
              <a:gd name="connsiteY203" fmla="*/ 2142551 h 2237474"/>
              <a:gd name="connsiteX204" fmla="*/ 169207 w 12192000"/>
              <a:gd name="connsiteY204" fmla="*/ 2128100 h 2237474"/>
              <a:gd name="connsiteX205" fmla="*/ 93149 w 12192000"/>
              <a:gd name="connsiteY205" fmla="*/ 2105324 h 2237474"/>
              <a:gd name="connsiteX206" fmla="*/ 88109 w 12192000"/>
              <a:gd name="connsiteY206" fmla="*/ 2106704 h 2237474"/>
              <a:gd name="connsiteX207" fmla="*/ 80022 w 12192000"/>
              <a:gd name="connsiteY207" fmla="*/ 2107254 h 2237474"/>
              <a:gd name="connsiteX208" fmla="*/ 79717 w 12192000"/>
              <a:gd name="connsiteY208" fmla="*/ 2107046 h 2237474"/>
              <a:gd name="connsiteX209" fmla="*/ 72352 w 12192000"/>
              <a:gd name="connsiteY209" fmla="*/ 2107991 h 2237474"/>
              <a:gd name="connsiteX210" fmla="*/ 37645 w 12192000"/>
              <a:gd name="connsiteY210" fmla="*/ 2115401 h 2237474"/>
              <a:gd name="connsiteX211" fmla="*/ 4572 w 12192000"/>
              <a:gd name="connsiteY211" fmla="*/ 2111091 h 2237474"/>
              <a:gd name="connsiteX212" fmla="*/ 0 w 12192000"/>
              <a:gd name="connsiteY212" fmla="*/ 2110468 h 2237474"/>
              <a:gd name="connsiteX213" fmla="*/ 0 w 12192000"/>
              <a:gd name="connsiteY21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91765 w 12192000"/>
              <a:gd name="connsiteY75" fmla="*/ 1636725 h 2237474"/>
              <a:gd name="connsiteX76" fmla="*/ 6900177 w 12192000"/>
              <a:gd name="connsiteY76" fmla="*/ 1636016 h 2237474"/>
              <a:gd name="connsiteX77" fmla="*/ 6795372 w 12192000"/>
              <a:gd name="connsiteY77" fmla="*/ 1644845 h 2237474"/>
              <a:gd name="connsiteX78" fmla="*/ 6692251 w 12192000"/>
              <a:gd name="connsiteY78" fmla="*/ 1656357 h 2237474"/>
              <a:gd name="connsiteX79" fmla="*/ 6655235 w 12192000"/>
              <a:gd name="connsiteY79" fmla="*/ 1661869 h 2237474"/>
              <a:gd name="connsiteX80" fmla="*/ 6554894 w 12192000"/>
              <a:gd name="connsiteY80" fmla="*/ 1664428 h 2237474"/>
              <a:gd name="connsiteX81" fmla="*/ 6516595 w 12192000"/>
              <a:gd name="connsiteY81" fmla="*/ 1667475 h 2237474"/>
              <a:gd name="connsiteX82" fmla="*/ 6508541 w 12192000"/>
              <a:gd name="connsiteY82" fmla="*/ 1668757 h 2237474"/>
              <a:gd name="connsiteX83" fmla="*/ 6471012 w 12192000"/>
              <a:gd name="connsiteY83" fmla="*/ 1678604 h 2237474"/>
              <a:gd name="connsiteX84" fmla="*/ 6415265 w 12192000"/>
              <a:gd name="connsiteY84" fmla="*/ 1665317 h 2237474"/>
              <a:gd name="connsiteX85" fmla="*/ 6364035 w 12192000"/>
              <a:gd name="connsiteY85" fmla="*/ 1667683 h 2237474"/>
              <a:gd name="connsiteX86" fmla="*/ 6280959 w 12192000"/>
              <a:gd name="connsiteY86" fmla="*/ 1689329 h 2237474"/>
              <a:gd name="connsiteX87" fmla="*/ 6243319 w 12192000"/>
              <a:gd name="connsiteY87" fmla="*/ 1695560 h 2237474"/>
              <a:gd name="connsiteX88" fmla="*/ 6098321 w 12192000"/>
              <a:gd name="connsiteY88" fmla="*/ 1721646 h 2237474"/>
              <a:gd name="connsiteX89" fmla="*/ 5880652 w 12192000"/>
              <a:gd name="connsiteY89" fmla="*/ 1779643 h 2237474"/>
              <a:gd name="connsiteX90" fmla="*/ 5785959 w 12192000"/>
              <a:gd name="connsiteY90" fmla="*/ 1775307 h 2237474"/>
              <a:gd name="connsiteX91" fmla="*/ 5643534 w 12192000"/>
              <a:gd name="connsiteY91" fmla="*/ 1802919 h 2237474"/>
              <a:gd name="connsiteX92" fmla="*/ 5518799 w 12192000"/>
              <a:gd name="connsiteY92" fmla="*/ 1818312 h 2237474"/>
              <a:gd name="connsiteX93" fmla="*/ 5505014 w 12192000"/>
              <a:gd name="connsiteY93" fmla="*/ 1819259 h 2237474"/>
              <a:gd name="connsiteX94" fmla="*/ 5453307 w 12192000"/>
              <a:gd name="connsiteY94" fmla="*/ 1815450 h 2237474"/>
              <a:gd name="connsiteX95" fmla="*/ 5364192 w 12192000"/>
              <a:gd name="connsiteY95" fmla="*/ 1826074 h 2237474"/>
              <a:gd name="connsiteX96" fmla="*/ 5350380 w 12192000"/>
              <a:gd name="connsiteY96" fmla="*/ 1830891 h 2237474"/>
              <a:gd name="connsiteX97" fmla="*/ 5259633 w 12192000"/>
              <a:gd name="connsiteY97" fmla="*/ 1837160 h 2237474"/>
              <a:gd name="connsiteX98" fmla="*/ 5197513 w 12192000"/>
              <a:gd name="connsiteY98" fmla="*/ 1844718 h 2237474"/>
              <a:gd name="connsiteX99" fmla="*/ 5168852 w 12192000"/>
              <a:gd name="connsiteY99" fmla="*/ 1844846 h 2237474"/>
              <a:gd name="connsiteX100" fmla="*/ 5114927 w 12192000"/>
              <a:gd name="connsiteY100" fmla="*/ 1847827 h 2237474"/>
              <a:gd name="connsiteX101" fmla="*/ 5108970 w 12192000"/>
              <a:gd name="connsiteY101" fmla="*/ 1847935 h 2237474"/>
              <a:gd name="connsiteX102" fmla="*/ 5067961 w 12192000"/>
              <a:gd name="connsiteY102" fmla="*/ 1845917 h 2237474"/>
              <a:gd name="connsiteX103" fmla="*/ 5007075 w 12192000"/>
              <a:gd name="connsiteY103" fmla="*/ 1838626 h 2237474"/>
              <a:gd name="connsiteX104" fmla="*/ 4944087 w 12192000"/>
              <a:gd name="connsiteY104" fmla="*/ 1823332 h 2237474"/>
              <a:gd name="connsiteX105" fmla="*/ 4907662 w 12192000"/>
              <a:gd name="connsiteY105" fmla="*/ 1816900 h 2237474"/>
              <a:gd name="connsiteX106" fmla="*/ 4882386 w 12192000"/>
              <a:gd name="connsiteY106" fmla="*/ 1809844 h 2237474"/>
              <a:gd name="connsiteX107" fmla="*/ 4811440 w 12192000"/>
              <a:gd name="connsiteY107" fmla="*/ 1804655 h 2237474"/>
              <a:gd name="connsiteX108" fmla="*/ 4691075 w 12192000"/>
              <a:gd name="connsiteY108" fmla="*/ 1801389 h 2237474"/>
              <a:gd name="connsiteX109" fmla="*/ 4611738 w 12192000"/>
              <a:gd name="connsiteY109" fmla="*/ 1776964 h 2237474"/>
              <a:gd name="connsiteX110" fmla="*/ 4560070 w 12192000"/>
              <a:gd name="connsiteY110" fmla="*/ 1785640 h 2237474"/>
              <a:gd name="connsiteX111" fmla="*/ 4536503 w 12192000"/>
              <a:gd name="connsiteY111" fmla="*/ 1785334 h 2237474"/>
              <a:gd name="connsiteX112" fmla="*/ 4513724 w 12192000"/>
              <a:gd name="connsiteY112" fmla="*/ 1791996 h 2237474"/>
              <a:gd name="connsiteX113" fmla="*/ 4459810 w 12192000"/>
              <a:gd name="connsiteY113" fmla="*/ 1797886 h 2237474"/>
              <a:gd name="connsiteX114" fmla="*/ 4379064 w 12192000"/>
              <a:gd name="connsiteY114" fmla="*/ 1817177 h 2237474"/>
              <a:gd name="connsiteX115" fmla="*/ 4319209 w 12192000"/>
              <a:gd name="connsiteY115" fmla="*/ 1834833 h 2237474"/>
              <a:gd name="connsiteX116" fmla="*/ 4290981 w 12192000"/>
              <a:gd name="connsiteY116" fmla="*/ 1839677 h 2237474"/>
              <a:gd name="connsiteX117" fmla="*/ 4285792 w 12192000"/>
              <a:gd name="connsiteY117" fmla="*/ 1836231 h 2237474"/>
              <a:gd name="connsiteX118" fmla="*/ 4238372 w 12192000"/>
              <a:gd name="connsiteY118" fmla="*/ 1851480 h 2237474"/>
              <a:gd name="connsiteX119" fmla="*/ 4232517 w 12192000"/>
              <a:gd name="connsiteY119" fmla="*/ 1852567 h 2237474"/>
              <a:gd name="connsiteX120" fmla="*/ 4191732 w 12192000"/>
              <a:gd name="connsiteY120" fmla="*/ 1857328 h 2237474"/>
              <a:gd name="connsiteX121" fmla="*/ 4065532 w 12192000"/>
              <a:gd name="connsiteY121" fmla="*/ 1855477 h 2237474"/>
              <a:gd name="connsiteX122" fmla="*/ 4028460 w 12192000"/>
              <a:gd name="connsiteY122" fmla="*/ 1855137 h 2237474"/>
              <a:gd name="connsiteX123" fmla="*/ 4002267 w 12192000"/>
              <a:gd name="connsiteY123" fmla="*/ 1852352 h 2237474"/>
              <a:gd name="connsiteX124" fmla="*/ 3931396 w 12192000"/>
              <a:gd name="connsiteY124" fmla="*/ 1858915 h 2237474"/>
              <a:gd name="connsiteX125" fmla="*/ 3812162 w 12192000"/>
              <a:gd name="connsiteY125" fmla="*/ 1875501 h 2237474"/>
              <a:gd name="connsiteX126" fmla="*/ 3729530 w 12192000"/>
              <a:gd name="connsiteY126" fmla="*/ 1864513 h 2237474"/>
              <a:gd name="connsiteX127" fmla="*/ 3680177 w 12192000"/>
              <a:gd name="connsiteY127" fmla="*/ 1881552 h 2237474"/>
              <a:gd name="connsiteX128" fmla="*/ 3567259 w 12192000"/>
              <a:gd name="connsiteY128" fmla="*/ 1893482 h 2237474"/>
              <a:gd name="connsiteX129" fmla="*/ 3405770 w 12192000"/>
              <a:gd name="connsiteY129" fmla="*/ 1904591 h 2237474"/>
              <a:gd name="connsiteX130" fmla="*/ 3280097 w 12192000"/>
              <a:gd name="connsiteY130" fmla="*/ 1919610 h 2237474"/>
              <a:gd name="connsiteX131" fmla="*/ 3123424 w 12192000"/>
              <a:gd name="connsiteY131" fmla="*/ 1952930 h 2237474"/>
              <a:gd name="connsiteX132" fmla="*/ 3009910 w 12192000"/>
              <a:gd name="connsiteY132" fmla="*/ 1957866 h 2237474"/>
              <a:gd name="connsiteX133" fmla="*/ 2995934 w 12192000"/>
              <a:gd name="connsiteY133" fmla="*/ 1967085 h 2237474"/>
              <a:gd name="connsiteX134" fmla="*/ 2980071 w 12192000"/>
              <a:gd name="connsiteY134" fmla="*/ 1972988 h 2237474"/>
              <a:gd name="connsiteX135" fmla="*/ 2978094 w 12192000"/>
              <a:gd name="connsiteY135" fmla="*/ 1972369 h 2237474"/>
              <a:gd name="connsiteX136" fmla="*/ 2942858 w 12192000"/>
              <a:gd name="connsiteY136" fmla="*/ 1981367 h 2237474"/>
              <a:gd name="connsiteX137" fmla="*/ 2875436 w 12192000"/>
              <a:gd name="connsiteY137" fmla="*/ 1996977 h 2237474"/>
              <a:gd name="connsiteX138" fmla="*/ 2874892 w 12192000"/>
              <a:gd name="connsiteY138" fmla="*/ 1996085 h 2237474"/>
              <a:gd name="connsiteX139" fmla="*/ 2864145 w 12192000"/>
              <a:gd name="connsiteY139" fmla="*/ 1994061 h 2237474"/>
              <a:gd name="connsiteX140" fmla="*/ 2843662 w 12192000"/>
              <a:gd name="connsiteY140" fmla="*/ 1992498 h 2237474"/>
              <a:gd name="connsiteX141" fmla="*/ 2796128 w 12192000"/>
              <a:gd name="connsiteY141" fmla="*/ 1976403 h 2237474"/>
              <a:gd name="connsiteX142" fmla="*/ 2756784 w 12192000"/>
              <a:gd name="connsiteY142" fmla="*/ 1985116 h 2237474"/>
              <a:gd name="connsiteX143" fmla="*/ 2748833 w 12192000"/>
              <a:gd name="connsiteY143" fmla="*/ 1986323 h 2237474"/>
              <a:gd name="connsiteX144" fmla="*/ 2748661 w 12192000"/>
              <a:gd name="connsiteY144" fmla="*/ 1986122 h 2237474"/>
              <a:gd name="connsiteX145" fmla="*/ 2740251 w 12192000"/>
              <a:gd name="connsiteY145" fmla="*/ 1986946 h 2237474"/>
              <a:gd name="connsiteX146" fmla="*/ 2718916 w 12192000"/>
              <a:gd name="connsiteY146" fmla="*/ 1990867 h 2237474"/>
              <a:gd name="connsiteX147" fmla="*/ 2713522 w 12192000"/>
              <a:gd name="connsiteY147" fmla="*/ 1990173 h 2237474"/>
              <a:gd name="connsiteX148" fmla="*/ 2680597 w 12192000"/>
              <a:gd name="connsiteY148" fmla="*/ 1984996 h 2237474"/>
              <a:gd name="connsiteX149" fmla="*/ 2578178 w 12192000"/>
              <a:gd name="connsiteY149" fmla="*/ 1990531 h 2237474"/>
              <a:gd name="connsiteX150" fmla="*/ 2476147 w 12192000"/>
              <a:gd name="connsiteY150" fmla="*/ 1998305 h 2237474"/>
              <a:gd name="connsiteX151" fmla="*/ 2373568 w 12192000"/>
              <a:gd name="connsiteY151" fmla="*/ 2003219 h 2237474"/>
              <a:gd name="connsiteX152" fmla="*/ 2321399 w 12192000"/>
              <a:gd name="connsiteY152" fmla="*/ 1989467 h 2237474"/>
              <a:gd name="connsiteX153" fmla="*/ 2315525 w 12192000"/>
              <a:gd name="connsiteY153" fmla="*/ 1989708 h 2237474"/>
              <a:gd name="connsiteX154" fmla="*/ 2300792 w 12192000"/>
              <a:gd name="connsiteY154" fmla="*/ 1994290 h 2237474"/>
              <a:gd name="connsiteX155" fmla="*/ 2295469 w 12192000"/>
              <a:gd name="connsiteY155" fmla="*/ 1996659 h 2237474"/>
              <a:gd name="connsiteX156" fmla="*/ 2287219 w 12192000"/>
              <a:gd name="connsiteY156" fmla="*/ 1998750 h 2237474"/>
              <a:gd name="connsiteX157" fmla="*/ 2286948 w 12192000"/>
              <a:gd name="connsiteY157" fmla="*/ 1998596 h 2237474"/>
              <a:gd name="connsiteX158" fmla="*/ 2243069 w 12192000"/>
              <a:gd name="connsiteY158" fmla="*/ 2015111 h 2237474"/>
              <a:gd name="connsiteX159" fmla="*/ 2186609 w 12192000"/>
              <a:gd name="connsiteY159" fmla="*/ 2008263 h 2237474"/>
              <a:gd name="connsiteX160" fmla="*/ 2164831 w 12192000"/>
              <a:gd name="connsiteY160" fmla="*/ 2010143 h 2237474"/>
              <a:gd name="connsiteX161" fmla="*/ 2152836 w 12192000"/>
              <a:gd name="connsiteY161" fmla="*/ 2010048 h 2237474"/>
              <a:gd name="connsiteX162" fmla="*/ 2117102 w 12192000"/>
              <a:gd name="connsiteY162" fmla="*/ 2023004 h 2237474"/>
              <a:gd name="connsiteX163" fmla="*/ 2111935 w 12192000"/>
              <a:gd name="connsiteY163" fmla="*/ 2023163 h 2237474"/>
              <a:gd name="connsiteX164" fmla="*/ 2089991 w 12192000"/>
              <a:gd name="connsiteY164" fmla="*/ 2034193 h 2237474"/>
              <a:gd name="connsiteX165" fmla="*/ 2058061 w 12192000"/>
              <a:gd name="connsiteY165" fmla="*/ 2047942 h 2237474"/>
              <a:gd name="connsiteX166" fmla="*/ 2055737 w 12192000"/>
              <a:gd name="connsiteY166" fmla="*/ 2047704 h 2237474"/>
              <a:gd name="connsiteX167" fmla="*/ 2042244 w 12192000"/>
              <a:gd name="connsiteY167" fmla="*/ 2055560 h 2237474"/>
              <a:gd name="connsiteX168" fmla="*/ 1976224 w 12192000"/>
              <a:gd name="connsiteY168" fmla="*/ 2074257 h 2237474"/>
              <a:gd name="connsiteX169" fmla="*/ 1877728 w 12192000"/>
              <a:gd name="connsiteY169" fmla="*/ 2101004 h 2237474"/>
              <a:gd name="connsiteX170" fmla="*/ 1759056 w 12192000"/>
              <a:gd name="connsiteY170" fmla="*/ 2125608 h 2237474"/>
              <a:gd name="connsiteX171" fmla="*/ 1637948 w 12192000"/>
              <a:gd name="connsiteY171" fmla="*/ 2172597 h 2237474"/>
              <a:gd name="connsiteX172" fmla="*/ 1434549 w 12192000"/>
              <a:gd name="connsiteY172" fmla="*/ 2234522 h 2237474"/>
              <a:gd name="connsiteX173" fmla="*/ 1398481 w 12192000"/>
              <a:gd name="connsiteY173" fmla="*/ 2237074 h 2237474"/>
              <a:gd name="connsiteX174" fmla="*/ 1398407 w 12192000"/>
              <a:gd name="connsiteY174" fmla="*/ 2237095 h 2237474"/>
              <a:gd name="connsiteX175" fmla="*/ 1370962 w 12192000"/>
              <a:gd name="connsiteY175" fmla="*/ 2237474 h 2237474"/>
              <a:gd name="connsiteX176" fmla="*/ 1356367 w 12192000"/>
              <a:gd name="connsiteY176" fmla="*/ 2235089 h 2237474"/>
              <a:gd name="connsiteX177" fmla="*/ 1324828 w 12192000"/>
              <a:gd name="connsiteY177" fmla="*/ 2231968 h 2237474"/>
              <a:gd name="connsiteX178" fmla="*/ 1297744 w 12192000"/>
              <a:gd name="connsiteY178" fmla="*/ 2235849 h 2237474"/>
              <a:gd name="connsiteX179" fmla="*/ 1286236 w 12192000"/>
              <a:gd name="connsiteY179" fmla="*/ 2233135 h 2237474"/>
              <a:gd name="connsiteX180" fmla="*/ 1283504 w 12192000"/>
              <a:gd name="connsiteY180" fmla="*/ 2233797 h 2237474"/>
              <a:gd name="connsiteX181" fmla="*/ 1279765 w 12192000"/>
              <a:gd name="connsiteY181" fmla="*/ 2229639 h 2237474"/>
              <a:gd name="connsiteX182" fmla="*/ 1195347 w 12192000"/>
              <a:gd name="connsiteY182" fmla="*/ 2212354 h 2237474"/>
              <a:gd name="connsiteX183" fmla="*/ 970251 w 12192000"/>
              <a:gd name="connsiteY183" fmla="*/ 2221029 h 2237474"/>
              <a:gd name="connsiteX184" fmla="*/ 812914 w 12192000"/>
              <a:gd name="connsiteY184" fmla="*/ 2202752 h 2237474"/>
              <a:gd name="connsiteX185" fmla="*/ 800195 w 12192000"/>
              <a:gd name="connsiteY185" fmla="*/ 2209407 h 2237474"/>
              <a:gd name="connsiteX186" fmla="*/ 784978 w 12192000"/>
              <a:gd name="connsiteY186" fmla="*/ 2212360 h 2237474"/>
              <a:gd name="connsiteX187" fmla="*/ 681987 w 12192000"/>
              <a:gd name="connsiteY187" fmla="*/ 2216757 h 2237474"/>
              <a:gd name="connsiteX188" fmla="*/ 669923 w 12192000"/>
              <a:gd name="connsiteY188" fmla="*/ 2211682 h 2237474"/>
              <a:gd name="connsiteX189" fmla="*/ 648680 w 12192000"/>
              <a:gd name="connsiteY189" fmla="*/ 2206229 h 2237474"/>
              <a:gd name="connsiteX190" fmla="*/ 597225 w 12192000"/>
              <a:gd name="connsiteY190" fmla="*/ 2180999 h 2237474"/>
              <a:gd name="connsiteX191" fmla="*/ 558449 w 12192000"/>
              <a:gd name="connsiteY191" fmla="*/ 2182346 h 2237474"/>
              <a:gd name="connsiteX192" fmla="*/ 550517 w 12192000"/>
              <a:gd name="connsiteY192" fmla="*/ 2182060 h 2237474"/>
              <a:gd name="connsiteX193" fmla="*/ 550309 w 12192000"/>
              <a:gd name="connsiteY193" fmla="*/ 2181825 h 2237474"/>
              <a:gd name="connsiteX194" fmla="*/ 541836 w 12192000"/>
              <a:gd name="connsiteY194" fmla="*/ 2181063 h 2237474"/>
              <a:gd name="connsiteX195" fmla="*/ 536057 w 12192000"/>
              <a:gd name="connsiteY195" fmla="*/ 2181537 h 2237474"/>
              <a:gd name="connsiteX196" fmla="*/ 520671 w 12192000"/>
              <a:gd name="connsiteY196" fmla="*/ 2180980 h 2237474"/>
              <a:gd name="connsiteX197" fmla="*/ 515024 w 12192000"/>
              <a:gd name="connsiteY197" fmla="*/ 2179258 h 2237474"/>
              <a:gd name="connsiteX198" fmla="*/ 512278 w 12192000"/>
              <a:gd name="connsiteY198" fmla="*/ 2176369 h 2237474"/>
              <a:gd name="connsiteX199" fmla="*/ 480419 w 12192000"/>
              <a:gd name="connsiteY199" fmla="*/ 2167807 h 2237474"/>
              <a:gd name="connsiteX200" fmla="*/ 413835 w 12192000"/>
              <a:gd name="connsiteY200" fmla="*/ 2156783 h 2237474"/>
              <a:gd name="connsiteX201" fmla="*/ 376513 w 12192000"/>
              <a:gd name="connsiteY201" fmla="*/ 2154014 h 2237474"/>
              <a:gd name="connsiteX202" fmla="*/ 273386 w 12192000"/>
              <a:gd name="connsiteY202" fmla="*/ 2142551 h 2237474"/>
              <a:gd name="connsiteX203" fmla="*/ 169207 w 12192000"/>
              <a:gd name="connsiteY203" fmla="*/ 2128100 h 2237474"/>
              <a:gd name="connsiteX204" fmla="*/ 93149 w 12192000"/>
              <a:gd name="connsiteY204" fmla="*/ 2105324 h 2237474"/>
              <a:gd name="connsiteX205" fmla="*/ 88109 w 12192000"/>
              <a:gd name="connsiteY205" fmla="*/ 2106704 h 2237474"/>
              <a:gd name="connsiteX206" fmla="*/ 80022 w 12192000"/>
              <a:gd name="connsiteY206" fmla="*/ 2107254 h 2237474"/>
              <a:gd name="connsiteX207" fmla="*/ 79717 w 12192000"/>
              <a:gd name="connsiteY207" fmla="*/ 2107046 h 2237474"/>
              <a:gd name="connsiteX208" fmla="*/ 72352 w 12192000"/>
              <a:gd name="connsiteY208" fmla="*/ 2107991 h 2237474"/>
              <a:gd name="connsiteX209" fmla="*/ 37645 w 12192000"/>
              <a:gd name="connsiteY209" fmla="*/ 2115401 h 2237474"/>
              <a:gd name="connsiteX210" fmla="*/ 4572 w 12192000"/>
              <a:gd name="connsiteY210" fmla="*/ 2111091 h 2237474"/>
              <a:gd name="connsiteX211" fmla="*/ 0 w 12192000"/>
              <a:gd name="connsiteY211" fmla="*/ 2110468 h 2237474"/>
              <a:gd name="connsiteX212" fmla="*/ 0 w 12192000"/>
              <a:gd name="connsiteY21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415265 w 12192000"/>
              <a:gd name="connsiteY83" fmla="*/ 1665317 h 2237474"/>
              <a:gd name="connsiteX84" fmla="*/ 6364035 w 12192000"/>
              <a:gd name="connsiteY84" fmla="*/ 1667683 h 2237474"/>
              <a:gd name="connsiteX85" fmla="*/ 6280959 w 12192000"/>
              <a:gd name="connsiteY85" fmla="*/ 1689329 h 2237474"/>
              <a:gd name="connsiteX86" fmla="*/ 6243319 w 12192000"/>
              <a:gd name="connsiteY86" fmla="*/ 1695560 h 2237474"/>
              <a:gd name="connsiteX87" fmla="*/ 6098321 w 12192000"/>
              <a:gd name="connsiteY87" fmla="*/ 1721646 h 2237474"/>
              <a:gd name="connsiteX88" fmla="*/ 5880652 w 12192000"/>
              <a:gd name="connsiteY88" fmla="*/ 1779643 h 2237474"/>
              <a:gd name="connsiteX89" fmla="*/ 5785959 w 12192000"/>
              <a:gd name="connsiteY89" fmla="*/ 1775307 h 2237474"/>
              <a:gd name="connsiteX90" fmla="*/ 5643534 w 12192000"/>
              <a:gd name="connsiteY90" fmla="*/ 1802919 h 2237474"/>
              <a:gd name="connsiteX91" fmla="*/ 5518799 w 12192000"/>
              <a:gd name="connsiteY91" fmla="*/ 1818312 h 2237474"/>
              <a:gd name="connsiteX92" fmla="*/ 5505014 w 12192000"/>
              <a:gd name="connsiteY92" fmla="*/ 1819259 h 2237474"/>
              <a:gd name="connsiteX93" fmla="*/ 5453307 w 12192000"/>
              <a:gd name="connsiteY93" fmla="*/ 1815450 h 2237474"/>
              <a:gd name="connsiteX94" fmla="*/ 5364192 w 12192000"/>
              <a:gd name="connsiteY94" fmla="*/ 1826074 h 2237474"/>
              <a:gd name="connsiteX95" fmla="*/ 5350380 w 12192000"/>
              <a:gd name="connsiteY95" fmla="*/ 1830891 h 2237474"/>
              <a:gd name="connsiteX96" fmla="*/ 5259633 w 12192000"/>
              <a:gd name="connsiteY96" fmla="*/ 1837160 h 2237474"/>
              <a:gd name="connsiteX97" fmla="*/ 5197513 w 12192000"/>
              <a:gd name="connsiteY97" fmla="*/ 1844718 h 2237474"/>
              <a:gd name="connsiteX98" fmla="*/ 5168852 w 12192000"/>
              <a:gd name="connsiteY98" fmla="*/ 1844846 h 2237474"/>
              <a:gd name="connsiteX99" fmla="*/ 5114927 w 12192000"/>
              <a:gd name="connsiteY99" fmla="*/ 1847827 h 2237474"/>
              <a:gd name="connsiteX100" fmla="*/ 5108970 w 12192000"/>
              <a:gd name="connsiteY100" fmla="*/ 1847935 h 2237474"/>
              <a:gd name="connsiteX101" fmla="*/ 5067961 w 12192000"/>
              <a:gd name="connsiteY101" fmla="*/ 1845917 h 2237474"/>
              <a:gd name="connsiteX102" fmla="*/ 5007075 w 12192000"/>
              <a:gd name="connsiteY102" fmla="*/ 1838626 h 2237474"/>
              <a:gd name="connsiteX103" fmla="*/ 4944087 w 12192000"/>
              <a:gd name="connsiteY103" fmla="*/ 1823332 h 2237474"/>
              <a:gd name="connsiteX104" fmla="*/ 4907662 w 12192000"/>
              <a:gd name="connsiteY104" fmla="*/ 1816900 h 2237474"/>
              <a:gd name="connsiteX105" fmla="*/ 4882386 w 12192000"/>
              <a:gd name="connsiteY105" fmla="*/ 1809844 h 2237474"/>
              <a:gd name="connsiteX106" fmla="*/ 4811440 w 12192000"/>
              <a:gd name="connsiteY106" fmla="*/ 1804655 h 2237474"/>
              <a:gd name="connsiteX107" fmla="*/ 4691075 w 12192000"/>
              <a:gd name="connsiteY107" fmla="*/ 1801389 h 2237474"/>
              <a:gd name="connsiteX108" fmla="*/ 4611738 w 12192000"/>
              <a:gd name="connsiteY108" fmla="*/ 1776964 h 2237474"/>
              <a:gd name="connsiteX109" fmla="*/ 4560070 w 12192000"/>
              <a:gd name="connsiteY109" fmla="*/ 1785640 h 2237474"/>
              <a:gd name="connsiteX110" fmla="*/ 4536503 w 12192000"/>
              <a:gd name="connsiteY110" fmla="*/ 1785334 h 2237474"/>
              <a:gd name="connsiteX111" fmla="*/ 4513724 w 12192000"/>
              <a:gd name="connsiteY111" fmla="*/ 1791996 h 2237474"/>
              <a:gd name="connsiteX112" fmla="*/ 4459810 w 12192000"/>
              <a:gd name="connsiteY112" fmla="*/ 1797886 h 2237474"/>
              <a:gd name="connsiteX113" fmla="*/ 4379064 w 12192000"/>
              <a:gd name="connsiteY113" fmla="*/ 1817177 h 2237474"/>
              <a:gd name="connsiteX114" fmla="*/ 4319209 w 12192000"/>
              <a:gd name="connsiteY114" fmla="*/ 1834833 h 2237474"/>
              <a:gd name="connsiteX115" fmla="*/ 4290981 w 12192000"/>
              <a:gd name="connsiteY115" fmla="*/ 1839677 h 2237474"/>
              <a:gd name="connsiteX116" fmla="*/ 4285792 w 12192000"/>
              <a:gd name="connsiteY116" fmla="*/ 1836231 h 2237474"/>
              <a:gd name="connsiteX117" fmla="*/ 4238372 w 12192000"/>
              <a:gd name="connsiteY117" fmla="*/ 1851480 h 2237474"/>
              <a:gd name="connsiteX118" fmla="*/ 4232517 w 12192000"/>
              <a:gd name="connsiteY118" fmla="*/ 1852567 h 2237474"/>
              <a:gd name="connsiteX119" fmla="*/ 4191732 w 12192000"/>
              <a:gd name="connsiteY119" fmla="*/ 1857328 h 2237474"/>
              <a:gd name="connsiteX120" fmla="*/ 4065532 w 12192000"/>
              <a:gd name="connsiteY120" fmla="*/ 1855477 h 2237474"/>
              <a:gd name="connsiteX121" fmla="*/ 4028460 w 12192000"/>
              <a:gd name="connsiteY121" fmla="*/ 1855137 h 2237474"/>
              <a:gd name="connsiteX122" fmla="*/ 4002267 w 12192000"/>
              <a:gd name="connsiteY122" fmla="*/ 1852352 h 2237474"/>
              <a:gd name="connsiteX123" fmla="*/ 3931396 w 12192000"/>
              <a:gd name="connsiteY123" fmla="*/ 1858915 h 2237474"/>
              <a:gd name="connsiteX124" fmla="*/ 3812162 w 12192000"/>
              <a:gd name="connsiteY124" fmla="*/ 1875501 h 2237474"/>
              <a:gd name="connsiteX125" fmla="*/ 3729530 w 12192000"/>
              <a:gd name="connsiteY125" fmla="*/ 1864513 h 2237474"/>
              <a:gd name="connsiteX126" fmla="*/ 3680177 w 12192000"/>
              <a:gd name="connsiteY126" fmla="*/ 1881552 h 2237474"/>
              <a:gd name="connsiteX127" fmla="*/ 3567259 w 12192000"/>
              <a:gd name="connsiteY127" fmla="*/ 1893482 h 2237474"/>
              <a:gd name="connsiteX128" fmla="*/ 3405770 w 12192000"/>
              <a:gd name="connsiteY128" fmla="*/ 1904591 h 2237474"/>
              <a:gd name="connsiteX129" fmla="*/ 3280097 w 12192000"/>
              <a:gd name="connsiteY129" fmla="*/ 1919610 h 2237474"/>
              <a:gd name="connsiteX130" fmla="*/ 3123424 w 12192000"/>
              <a:gd name="connsiteY130" fmla="*/ 1952930 h 2237474"/>
              <a:gd name="connsiteX131" fmla="*/ 3009910 w 12192000"/>
              <a:gd name="connsiteY131" fmla="*/ 1957866 h 2237474"/>
              <a:gd name="connsiteX132" fmla="*/ 2995934 w 12192000"/>
              <a:gd name="connsiteY132" fmla="*/ 1967085 h 2237474"/>
              <a:gd name="connsiteX133" fmla="*/ 2980071 w 12192000"/>
              <a:gd name="connsiteY133" fmla="*/ 1972988 h 2237474"/>
              <a:gd name="connsiteX134" fmla="*/ 2978094 w 12192000"/>
              <a:gd name="connsiteY134" fmla="*/ 1972369 h 2237474"/>
              <a:gd name="connsiteX135" fmla="*/ 2942858 w 12192000"/>
              <a:gd name="connsiteY135" fmla="*/ 1981367 h 2237474"/>
              <a:gd name="connsiteX136" fmla="*/ 2875436 w 12192000"/>
              <a:gd name="connsiteY136" fmla="*/ 1996977 h 2237474"/>
              <a:gd name="connsiteX137" fmla="*/ 2874892 w 12192000"/>
              <a:gd name="connsiteY137" fmla="*/ 1996085 h 2237474"/>
              <a:gd name="connsiteX138" fmla="*/ 2864145 w 12192000"/>
              <a:gd name="connsiteY138" fmla="*/ 1994061 h 2237474"/>
              <a:gd name="connsiteX139" fmla="*/ 2843662 w 12192000"/>
              <a:gd name="connsiteY139" fmla="*/ 1992498 h 2237474"/>
              <a:gd name="connsiteX140" fmla="*/ 2796128 w 12192000"/>
              <a:gd name="connsiteY140" fmla="*/ 1976403 h 2237474"/>
              <a:gd name="connsiteX141" fmla="*/ 2756784 w 12192000"/>
              <a:gd name="connsiteY141" fmla="*/ 1985116 h 2237474"/>
              <a:gd name="connsiteX142" fmla="*/ 2748833 w 12192000"/>
              <a:gd name="connsiteY142" fmla="*/ 1986323 h 2237474"/>
              <a:gd name="connsiteX143" fmla="*/ 2748661 w 12192000"/>
              <a:gd name="connsiteY143" fmla="*/ 1986122 h 2237474"/>
              <a:gd name="connsiteX144" fmla="*/ 2740251 w 12192000"/>
              <a:gd name="connsiteY144" fmla="*/ 1986946 h 2237474"/>
              <a:gd name="connsiteX145" fmla="*/ 2718916 w 12192000"/>
              <a:gd name="connsiteY145" fmla="*/ 1990867 h 2237474"/>
              <a:gd name="connsiteX146" fmla="*/ 2713522 w 12192000"/>
              <a:gd name="connsiteY146" fmla="*/ 1990173 h 2237474"/>
              <a:gd name="connsiteX147" fmla="*/ 2680597 w 12192000"/>
              <a:gd name="connsiteY147" fmla="*/ 1984996 h 2237474"/>
              <a:gd name="connsiteX148" fmla="*/ 2578178 w 12192000"/>
              <a:gd name="connsiteY148" fmla="*/ 1990531 h 2237474"/>
              <a:gd name="connsiteX149" fmla="*/ 2476147 w 12192000"/>
              <a:gd name="connsiteY149" fmla="*/ 1998305 h 2237474"/>
              <a:gd name="connsiteX150" fmla="*/ 2373568 w 12192000"/>
              <a:gd name="connsiteY150" fmla="*/ 2003219 h 2237474"/>
              <a:gd name="connsiteX151" fmla="*/ 2321399 w 12192000"/>
              <a:gd name="connsiteY151" fmla="*/ 1989467 h 2237474"/>
              <a:gd name="connsiteX152" fmla="*/ 2315525 w 12192000"/>
              <a:gd name="connsiteY152" fmla="*/ 1989708 h 2237474"/>
              <a:gd name="connsiteX153" fmla="*/ 2300792 w 12192000"/>
              <a:gd name="connsiteY153" fmla="*/ 1994290 h 2237474"/>
              <a:gd name="connsiteX154" fmla="*/ 2295469 w 12192000"/>
              <a:gd name="connsiteY154" fmla="*/ 1996659 h 2237474"/>
              <a:gd name="connsiteX155" fmla="*/ 2287219 w 12192000"/>
              <a:gd name="connsiteY155" fmla="*/ 1998750 h 2237474"/>
              <a:gd name="connsiteX156" fmla="*/ 2286948 w 12192000"/>
              <a:gd name="connsiteY156" fmla="*/ 1998596 h 2237474"/>
              <a:gd name="connsiteX157" fmla="*/ 2243069 w 12192000"/>
              <a:gd name="connsiteY157" fmla="*/ 2015111 h 2237474"/>
              <a:gd name="connsiteX158" fmla="*/ 2186609 w 12192000"/>
              <a:gd name="connsiteY158" fmla="*/ 2008263 h 2237474"/>
              <a:gd name="connsiteX159" fmla="*/ 2164831 w 12192000"/>
              <a:gd name="connsiteY159" fmla="*/ 2010143 h 2237474"/>
              <a:gd name="connsiteX160" fmla="*/ 2152836 w 12192000"/>
              <a:gd name="connsiteY160" fmla="*/ 2010048 h 2237474"/>
              <a:gd name="connsiteX161" fmla="*/ 2117102 w 12192000"/>
              <a:gd name="connsiteY161" fmla="*/ 2023004 h 2237474"/>
              <a:gd name="connsiteX162" fmla="*/ 2111935 w 12192000"/>
              <a:gd name="connsiteY162" fmla="*/ 2023163 h 2237474"/>
              <a:gd name="connsiteX163" fmla="*/ 2089991 w 12192000"/>
              <a:gd name="connsiteY163" fmla="*/ 2034193 h 2237474"/>
              <a:gd name="connsiteX164" fmla="*/ 2058061 w 12192000"/>
              <a:gd name="connsiteY164" fmla="*/ 2047942 h 2237474"/>
              <a:gd name="connsiteX165" fmla="*/ 2055737 w 12192000"/>
              <a:gd name="connsiteY165" fmla="*/ 2047704 h 2237474"/>
              <a:gd name="connsiteX166" fmla="*/ 2042244 w 12192000"/>
              <a:gd name="connsiteY166" fmla="*/ 2055560 h 2237474"/>
              <a:gd name="connsiteX167" fmla="*/ 1976224 w 12192000"/>
              <a:gd name="connsiteY167" fmla="*/ 2074257 h 2237474"/>
              <a:gd name="connsiteX168" fmla="*/ 1877728 w 12192000"/>
              <a:gd name="connsiteY168" fmla="*/ 2101004 h 2237474"/>
              <a:gd name="connsiteX169" fmla="*/ 1759056 w 12192000"/>
              <a:gd name="connsiteY169" fmla="*/ 2125608 h 2237474"/>
              <a:gd name="connsiteX170" fmla="*/ 1637948 w 12192000"/>
              <a:gd name="connsiteY170" fmla="*/ 2172597 h 2237474"/>
              <a:gd name="connsiteX171" fmla="*/ 1434549 w 12192000"/>
              <a:gd name="connsiteY171" fmla="*/ 2234522 h 2237474"/>
              <a:gd name="connsiteX172" fmla="*/ 1398481 w 12192000"/>
              <a:gd name="connsiteY172" fmla="*/ 2237074 h 2237474"/>
              <a:gd name="connsiteX173" fmla="*/ 1398407 w 12192000"/>
              <a:gd name="connsiteY173" fmla="*/ 2237095 h 2237474"/>
              <a:gd name="connsiteX174" fmla="*/ 1370962 w 12192000"/>
              <a:gd name="connsiteY174" fmla="*/ 2237474 h 2237474"/>
              <a:gd name="connsiteX175" fmla="*/ 1356367 w 12192000"/>
              <a:gd name="connsiteY175" fmla="*/ 2235089 h 2237474"/>
              <a:gd name="connsiteX176" fmla="*/ 1324828 w 12192000"/>
              <a:gd name="connsiteY176" fmla="*/ 2231968 h 2237474"/>
              <a:gd name="connsiteX177" fmla="*/ 1297744 w 12192000"/>
              <a:gd name="connsiteY177" fmla="*/ 2235849 h 2237474"/>
              <a:gd name="connsiteX178" fmla="*/ 1286236 w 12192000"/>
              <a:gd name="connsiteY178" fmla="*/ 2233135 h 2237474"/>
              <a:gd name="connsiteX179" fmla="*/ 1283504 w 12192000"/>
              <a:gd name="connsiteY179" fmla="*/ 2233797 h 2237474"/>
              <a:gd name="connsiteX180" fmla="*/ 1279765 w 12192000"/>
              <a:gd name="connsiteY180" fmla="*/ 2229639 h 2237474"/>
              <a:gd name="connsiteX181" fmla="*/ 1195347 w 12192000"/>
              <a:gd name="connsiteY181" fmla="*/ 2212354 h 2237474"/>
              <a:gd name="connsiteX182" fmla="*/ 970251 w 12192000"/>
              <a:gd name="connsiteY182" fmla="*/ 2221029 h 2237474"/>
              <a:gd name="connsiteX183" fmla="*/ 812914 w 12192000"/>
              <a:gd name="connsiteY183" fmla="*/ 2202752 h 2237474"/>
              <a:gd name="connsiteX184" fmla="*/ 800195 w 12192000"/>
              <a:gd name="connsiteY184" fmla="*/ 2209407 h 2237474"/>
              <a:gd name="connsiteX185" fmla="*/ 784978 w 12192000"/>
              <a:gd name="connsiteY185" fmla="*/ 2212360 h 2237474"/>
              <a:gd name="connsiteX186" fmla="*/ 681987 w 12192000"/>
              <a:gd name="connsiteY186" fmla="*/ 2216757 h 2237474"/>
              <a:gd name="connsiteX187" fmla="*/ 669923 w 12192000"/>
              <a:gd name="connsiteY187" fmla="*/ 2211682 h 2237474"/>
              <a:gd name="connsiteX188" fmla="*/ 648680 w 12192000"/>
              <a:gd name="connsiteY188" fmla="*/ 2206229 h 2237474"/>
              <a:gd name="connsiteX189" fmla="*/ 597225 w 12192000"/>
              <a:gd name="connsiteY189" fmla="*/ 2180999 h 2237474"/>
              <a:gd name="connsiteX190" fmla="*/ 558449 w 12192000"/>
              <a:gd name="connsiteY190" fmla="*/ 2182346 h 2237474"/>
              <a:gd name="connsiteX191" fmla="*/ 550517 w 12192000"/>
              <a:gd name="connsiteY191" fmla="*/ 2182060 h 2237474"/>
              <a:gd name="connsiteX192" fmla="*/ 550309 w 12192000"/>
              <a:gd name="connsiteY192" fmla="*/ 2181825 h 2237474"/>
              <a:gd name="connsiteX193" fmla="*/ 541836 w 12192000"/>
              <a:gd name="connsiteY193" fmla="*/ 2181063 h 2237474"/>
              <a:gd name="connsiteX194" fmla="*/ 536057 w 12192000"/>
              <a:gd name="connsiteY194" fmla="*/ 2181537 h 2237474"/>
              <a:gd name="connsiteX195" fmla="*/ 520671 w 12192000"/>
              <a:gd name="connsiteY195" fmla="*/ 2180980 h 2237474"/>
              <a:gd name="connsiteX196" fmla="*/ 515024 w 12192000"/>
              <a:gd name="connsiteY196" fmla="*/ 2179258 h 2237474"/>
              <a:gd name="connsiteX197" fmla="*/ 512278 w 12192000"/>
              <a:gd name="connsiteY197" fmla="*/ 2176369 h 2237474"/>
              <a:gd name="connsiteX198" fmla="*/ 480419 w 12192000"/>
              <a:gd name="connsiteY198" fmla="*/ 2167807 h 2237474"/>
              <a:gd name="connsiteX199" fmla="*/ 413835 w 12192000"/>
              <a:gd name="connsiteY199" fmla="*/ 2156783 h 2237474"/>
              <a:gd name="connsiteX200" fmla="*/ 376513 w 12192000"/>
              <a:gd name="connsiteY200" fmla="*/ 2154014 h 2237474"/>
              <a:gd name="connsiteX201" fmla="*/ 273386 w 12192000"/>
              <a:gd name="connsiteY201" fmla="*/ 2142551 h 2237474"/>
              <a:gd name="connsiteX202" fmla="*/ 169207 w 12192000"/>
              <a:gd name="connsiteY202" fmla="*/ 2128100 h 2237474"/>
              <a:gd name="connsiteX203" fmla="*/ 93149 w 12192000"/>
              <a:gd name="connsiteY203" fmla="*/ 2105324 h 2237474"/>
              <a:gd name="connsiteX204" fmla="*/ 88109 w 12192000"/>
              <a:gd name="connsiteY204" fmla="*/ 2106704 h 2237474"/>
              <a:gd name="connsiteX205" fmla="*/ 80022 w 12192000"/>
              <a:gd name="connsiteY205" fmla="*/ 2107254 h 2237474"/>
              <a:gd name="connsiteX206" fmla="*/ 79717 w 12192000"/>
              <a:gd name="connsiteY206" fmla="*/ 2107046 h 2237474"/>
              <a:gd name="connsiteX207" fmla="*/ 72352 w 12192000"/>
              <a:gd name="connsiteY207" fmla="*/ 2107991 h 2237474"/>
              <a:gd name="connsiteX208" fmla="*/ 37645 w 12192000"/>
              <a:gd name="connsiteY208" fmla="*/ 2115401 h 2237474"/>
              <a:gd name="connsiteX209" fmla="*/ 4572 w 12192000"/>
              <a:gd name="connsiteY209" fmla="*/ 2111091 h 2237474"/>
              <a:gd name="connsiteX210" fmla="*/ 0 w 12192000"/>
              <a:gd name="connsiteY210" fmla="*/ 2110468 h 2237474"/>
              <a:gd name="connsiteX211" fmla="*/ 0 w 12192000"/>
              <a:gd name="connsiteY21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97365 w 12192000"/>
              <a:gd name="connsiteY46" fmla="*/ 1105869 h 2237474"/>
              <a:gd name="connsiteX47" fmla="*/ 8665605 w 12192000"/>
              <a:gd name="connsiteY47" fmla="*/ 1110791 h 2237474"/>
              <a:gd name="connsiteX48" fmla="*/ 8584946 w 12192000"/>
              <a:gd name="connsiteY48" fmla="*/ 1135226 h 2237474"/>
              <a:gd name="connsiteX49" fmla="*/ 8460755 w 12192000"/>
              <a:gd name="connsiteY49" fmla="*/ 1203427 h 2237474"/>
              <a:gd name="connsiteX50" fmla="*/ 8419755 w 12192000"/>
              <a:gd name="connsiteY50" fmla="*/ 1216260 h 2237474"/>
              <a:gd name="connsiteX51" fmla="*/ 8411626 w 12192000"/>
              <a:gd name="connsiteY51" fmla="*/ 1214397 h 2237474"/>
              <a:gd name="connsiteX52" fmla="*/ 8363469 w 12192000"/>
              <a:gd name="connsiteY52" fmla="*/ 1246658 h 2237474"/>
              <a:gd name="connsiteX53" fmla="*/ 8275497 w 12192000"/>
              <a:gd name="connsiteY53" fmla="*/ 1264396 h 2237474"/>
              <a:gd name="connsiteX54" fmla="*/ 8206287 w 12192000"/>
              <a:gd name="connsiteY54" fmla="*/ 1273060 h 2237474"/>
              <a:gd name="connsiteX55" fmla="*/ 8168705 w 12192000"/>
              <a:gd name="connsiteY55" fmla="*/ 1279956 h 2237474"/>
              <a:gd name="connsiteX56" fmla="*/ 8139997 w 12192000"/>
              <a:gd name="connsiteY56" fmla="*/ 1282713 h 2237474"/>
              <a:gd name="connsiteX57" fmla="*/ 8074238 w 12192000"/>
              <a:gd name="connsiteY57" fmla="*/ 1301895 h 2237474"/>
              <a:gd name="connsiteX58" fmla="*/ 7968292 w 12192000"/>
              <a:gd name="connsiteY58" fmla="*/ 1338779 h 2237474"/>
              <a:gd name="connsiteX59" fmla="*/ 7945122 w 12192000"/>
              <a:gd name="connsiteY59" fmla="*/ 1345477 h 2237474"/>
              <a:gd name="connsiteX60" fmla="*/ 7902328 w 12192000"/>
              <a:gd name="connsiteY60" fmla="*/ 1345865 h 2237474"/>
              <a:gd name="connsiteX61" fmla="*/ 7875879 w 12192000"/>
              <a:gd name="connsiteY61" fmla="*/ 1345646 h 2237474"/>
              <a:gd name="connsiteX62" fmla="*/ 7840612 w 12192000"/>
              <a:gd name="connsiteY62" fmla="*/ 1369373 h 2237474"/>
              <a:gd name="connsiteX63" fmla="*/ 7786819 w 12192000"/>
              <a:gd name="connsiteY63" fmla="*/ 1378970 h 2237474"/>
              <a:gd name="connsiteX64" fmla="*/ 7548172 w 12192000"/>
              <a:gd name="connsiteY64" fmla="*/ 1417460 h 2237474"/>
              <a:gd name="connsiteX65" fmla="*/ 7483437 w 12192000"/>
              <a:gd name="connsiteY65" fmla="*/ 1478152 h 2237474"/>
              <a:gd name="connsiteX66" fmla="*/ 7377870 w 12192000"/>
              <a:gd name="connsiteY66" fmla="*/ 1523319 h 2237474"/>
              <a:gd name="connsiteX67" fmla="*/ 7230737 w 12192000"/>
              <a:gd name="connsiteY67" fmla="*/ 1562633 h 2237474"/>
              <a:gd name="connsiteX68" fmla="*/ 7224458 w 12192000"/>
              <a:gd name="connsiteY68" fmla="*/ 1573008 h 2237474"/>
              <a:gd name="connsiteX69" fmla="*/ 7183121 w 12192000"/>
              <a:gd name="connsiteY69" fmla="*/ 1595162 h 2237474"/>
              <a:gd name="connsiteX70" fmla="*/ 7164601 w 12192000"/>
              <a:gd name="connsiteY70" fmla="*/ 1606490 h 2237474"/>
              <a:gd name="connsiteX71" fmla="*/ 7092727 w 12192000"/>
              <a:gd name="connsiteY71" fmla="*/ 1623628 h 2237474"/>
              <a:gd name="connsiteX72" fmla="*/ 7031309 w 12192000"/>
              <a:gd name="connsiteY72" fmla="*/ 1619451 h 2237474"/>
              <a:gd name="connsiteX73" fmla="*/ 6999084 w 12192000"/>
              <a:gd name="connsiteY73" fmla="*/ 1634317 h 2237474"/>
              <a:gd name="connsiteX74" fmla="*/ 6992107 w 12192000"/>
              <a:gd name="connsiteY74" fmla="*/ 1636860 h 2237474"/>
              <a:gd name="connsiteX75" fmla="*/ 6900177 w 12192000"/>
              <a:gd name="connsiteY75" fmla="*/ 1636016 h 2237474"/>
              <a:gd name="connsiteX76" fmla="*/ 6795372 w 12192000"/>
              <a:gd name="connsiteY76" fmla="*/ 1644845 h 2237474"/>
              <a:gd name="connsiteX77" fmla="*/ 6692251 w 12192000"/>
              <a:gd name="connsiteY77" fmla="*/ 1656357 h 2237474"/>
              <a:gd name="connsiteX78" fmla="*/ 6655235 w 12192000"/>
              <a:gd name="connsiteY78" fmla="*/ 1661869 h 2237474"/>
              <a:gd name="connsiteX79" fmla="*/ 6554894 w 12192000"/>
              <a:gd name="connsiteY79" fmla="*/ 1664428 h 2237474"/>
              <a:gd name="connsiteX80" fmla="*/ 6516595 w 12192000"/>
              <a:gd name="connsiteY80" fmla="*/ 1667475 h 2237474"/>
              <a:gd name="connsiteX81" fmla="*/ 6508541 w 12192000"/>
              <a:gd name="connsiteY81" fmla="*/ 1668757 h 2237474"/>
              <a:gd name="connsiteX82" fmla="*/ 6471012 w 12192000"/>
              <a:gd name="connsiteY82" fmla="*/ 1678604 h 2237474"/>
              <a:gd name="connsiteX83" fmla="*/ 6364035 w 12192000"/>
              <a:gd name="connsiteY83" fmla="*/ 1667683 h 2237474"/>
              <a:gd name="connsiteX84" fmla="*/ 6280959 w 12192000"/>
              <a:gd name="connsiteY84" fmla="*/ 1689329 h 2237474"/>
              <a:gd name="connsiteX85" fmla="*/ 6243319 w 12192000"/>
              <a:gd name="connsiteY85" fmla="*/ 1695560 h 2237474"/>
              <a:gd name="connsiteX86" fmla="*/ 6098321 w 12192000"/>
              <a:gd name="connsiteY86" fmla="*/ 1721646 h 2237474"/>
              <a:gd name="connsiteX87" fmla="*/ 5880652 w 12192000"/>
              <a:gd name="connsiteY87" fmla="*/ 1779643 h 2237474"/>
              <a:gd name="connsiteX88" fmla="*/ 5785959 w 12192000"/>
              <a:gd name="connsiteY88" fmla="*/ 1775307 h 2237474"/>
              <a:gd name="connsiteX89" fmla="*/ 5643534 w 12192000"/>
              <a:gd name="connsiteY89" fmla="*/ 1802919 h 2237474"/>
              <a:gd name="connsiteX90" fmla="*/ 5518799 w 12192000"/>
              <a:gd name="connsiteY90" fmla="*/ 1818312 h 2237474"/>
              <a:gd name="connsiteX91" fmla="*/ 5505014 w 12192000"/>
              <a:gd name="connsiteY91" fmla="*/ 1819259 h 2237474"/>
              <a:gd name="connsiteX92" fmla="*/ 5453307 w 12192000"/>
              <a:gd name="connsiteY92" fmla="*/ 1815450 h 2237474"/>
              <a:gd name="connsiteX93" fmla="*/ 5364192 w 12192000"/>
              <a:gd name="connsiteY93" fmla="*/ 1826074 h 2237474"/>
              <a:gd name="connsiteX94" fmla="*/ 5350380 w 12192000"/>
              <a:gd name="connsiteY94" fmla="*/ 1830891 h 2237474"/>
              <a:gd name="connsiteX95" fmla="*/ 5259633 w 12192000"/>
              <a:gd name="connsiteY95" fmla="*/ 1837160 h 2237474"/>
              <a:gd name="connsiteX96" fmla="*/ 5197513 w 12192000"/>
              <a:gd name="connsiteY96" fmla="*/ 1844718 h 2237474"/>
              <a:gd name="connsiteX97" fmla="*/ 5168852 w 12192000"/>
              <a:gd name="connsiteY97" fmla="*/ 1844846 h 2237474"/>
              <a:gd name="connsiteX98" fmla="*/ 5114927 w 12192000"/>
              <a:gd name="connsiteY98" fmla="*/ 1847827 h 2237474"/>
              <a:gd name="connsiteX99" fmla="*/ 5108970 w 12192000"/>
              <a:gd name="connsiteY99" fmla="*/ 1847935 h 2237474"/>
              <a:gd name="connsiteX100" fmla="*/ 5067961 w 12192000"/>
              <a:gd name="connsiteY100" fmla="*/ 1845917 h 2237474"/>
              <a:gd name="connsiteX101" fmla="*/ 5007075 w 12192000"/>
              <a:gd name="connsiteY101" fmla="*/ 1838626 h 2237474"/>
              <a:gd name="connsiteX102" fmla="*/ 4944087 w 12192000"/>
              <a:gd name="connsiteY102" fmla="*/ 1823332 h 2237474"/>
              <a:gd name="connsiteX103" fmla="*/ 4907662 w 12192000"/>
              <a:gd name="connsiteY103" fmla="*/ 1816900 h 2237474"/>
              <a:gd name="connsiteX104" fmla="*/ 4882386 w 12192000"/>
              <a:gd name="connsiteY104" fmla="*/ 1809844 h 2237474"/>
              <a:gd name="connsiteX105" fmla="*/ 4811440 w 12192000"/>
              <a:gd name="connsiteY105" fmla="*/ 1804655 h 2237474"/>
              <a:gd name="connsiteX106" fmla="*/ 4691075 w 12192000"/>
              <a:gd name="connsiteY106" fmla="*/ 1801389 h 2237474"/>
              <a:gd name="connsiteX107" fmla="*/ 4611738 w 12192000"/>
              <a:gd name="connsiteY107" fmla="*/ 1776964 h 2237474"/>
              <a:gd name="connsiteX108" fmla="*/ 4560070 w 12192000"/>
              <a:gd name="connsiteY108" fmla="*/ 1785640 h 2237474"/>
              <a:gd name="connsiteX109" fmla="*/ 4536503 w 12192000"/>
              <a:gd name="connsiteY109" fmla="*/ 1785334 h 2237474"/>
              <a:gd name="connsiteX110" fmla="*/ 4513724 w 12192000"/>
              <a:gd name="connsiteY110" fmla="*/ 1791996 h 2237474"/>
              <a:gd name="connsiteX111" fmla="*/ 4459810 w 12192000"/>
              <a:gd name="connsiteY111" fmla="*/ 1797886 h 2237474"/>
              <a:gd name="connsiteX112" fmla="*/ 4379064 w 12192000"/>
              <a:gd name="connsiteY112" fmla="*/ 1817177 h 2237474"/>
              <a:gd name="connsiteX113" fmla="*/ 4319209 w 12192000"/>
              <a:gd name="connsiteY113" fmla="*/ 1834833 h 2237474"/>
              <a:gd name="connsiteX114" fmla="*/ 4290981 w 12192000"/>
              <a:gd name="connsiteY114" fmla="*/ 1839677 h 2237474"/>
              <a:gd name="connsiteX115" fmla="*/ 4285792 w 12192000"/>
              <a:gd name="connsiteY115" fmla="*/ 1836231 h 2237474"/>
              <a:gd name="connsiteX116" fmla="*/ 4238372 w 12192000"/>
              <a:gd name="connsiteY116" fmla="*/ 1851480 h 2237474"/>
              <a:gd name="connsiteX117" fmla="*/ 4232517 w 12192000"/>
              <a:gd name="connsiteY117" fmla="*/ 1852567 h 2237474"/>
              <a:gd name="connsiteX118" fmla="*/ 4191732 w 12192000"/>
              <a:gd name="connsiteY118" fmla="*/ 1857328 h 2237474"/>
              <a:gd name="connsiteX119" fmla="*/ 4065532 w 12192000"/>
              <a:gd name="connsiteY119" fmla="*/ 1855477 h 2237474"/>
              <a:gd name="connsiteX120" fmla="*/ 4028460 w 12192000"/>
              <a:gd name="connsiteY120" fmla="*/ 1855137 h 2237474"/>
              <a:gd name="connsiteX121" fmla="*/ 4002267 w 12192000"/>
              <a:gd name="connsiteY121" fmla="*/ 1852352 h 2237474"/>
              <a:gd name="connsiteX122" fmla="*/ 3931396 w 12192000"/>
              <a:gd name="connsiteY122" fmla="*/ 1858915 h 2237474"/>
              <a:gd name="connsiteX123" fmla="*/ 3812162 w 12192000"/>
              <a:gd name="connsiteY123" fmla="*/ 1875501 h 2237474"/>
              <a:gd name="connsiteX124" fmla="*/ 3729530 w 12192000"/>
              <a:gd name="connsiteY124" fmla="*/ 1864513 h 2237474"/>
              <a:gd name="connsiteX125" fmla="*/ 3680177 w 12192000"/>
              <a:gd name="connsiteY125" fmla="*/ 1881552 h 2237474"/>
              <a:gd name="connsiteX126" fmla="*/ 3567259 w 12192000"/>
              <a:gd name="connsiteY126" fmla="*/ 1893482 h 2237474"/>
              <a:gd name="connsiteX127" fmla="*/ 3405770 w 12192000"/>
              <a:gd name="connsiteY127" fmla="*/ 1904591 h 2237474"/>
              <a:gd name="connsiteX128" fmla="*/ 3280097 w 12192000"/>
              <a:gd name="connsiteY128" fmla="*/ 1919610 h 2237474"/>
              <a:gd name="connsiteX129" fmla="*/ 3123424 w 12192000"/>
              <a:gd name="connsiteY129" fmla="*/ 1952930 h 2237474"/>
              <a:gd name="connsiteX130" fmla="*/ 3009910 w 12192000"/>
              <a:gd name="connsiteY130" fmla="*/ 1957866 h 2237474"/>
              <a:gd name="connsiteX131" fmla="*/ 2995934 w 12192000"/>
              <a:gd name="connsiteY131" fmla="*/ 1967085 h 2237474"/>
              <a:gd name="connsiteX132" fmla="*/ 2980071 w 12192000"/>
              <a:gd name="connsiteY132" fmla="*/ 1972988 h 2237474"/>
              <a:gd name="connsiteX133" fmla="*/ 2978094 w 12192000"/>
              <a:gd name="connsiteY133" fmla="*/ 1972369 h 2237474"/>
              <a:gd name="connsiteX134" fmla="*/ 2942858 w 12192000"/>
              <a:gd name="connsiteY134" fmla="*/ 1981367 h 2237474"/>
              <a:gd name="connsiteX135" fmla="*/ 2875436 w 12192000"/>
              <a:gd name="connsiteY135" fmla="*/ 1996977 h 2237474"/>
              <a:gd name="connsiteX136" fmla="*/ 2874892 w 12192000"/>
              <a:gd name="connsiteY136" fmla="*/ 1996085 h 2237474"/>
              <a:gd name="connsiteX137" fmla="*/ 2864145 w 12192000"/>
              <a:gd name="connsiteY137" fmla="*/ 1994061 h 2237474"/>
              <a:gd name="connsiteX138" fmla="*/ 2843662 w 12192000"/>
              <a:gd name="connsiteY138" fmla="*/ 1992498 h 2237474"/>
              <a:gd name="connsiteX139" fmla="*/ 2796128 w 12192000"/>
              <a:gd name="connsiteY139" fmla="*/ 1976403 h 2237474"/>
              <a:gd name="connsiteX140" fmla="*/ 2756784 w 12192000"/>
              <a:gd name="connsiteY140" fmla="*/ 1985116 h 2237474"/>
              <a:gd name="connsiteX141" fmla="*/ 2748833 w 12192000"/>
              <a:gd name="connsiteY141" fmla="*/ 1986323 h 2237474"/>
              <a:gd name="connsiteX142" fmla="*/ 2748661 w 12192000"/>
              <a:gd name="connsiteY142" fmla="*/ 1986122 h 2237474"/>
              <a:gd name="connsiteX143" fmla="*/ 2740251 w 12192000"/>
              <a:gd name="connsiteY143" fmla="*/ 1986946 h 2237474"/>
              <a:gd name="connsiteX144" fmla="*/ 2718916 w 12192000"/>
              <a:gd name="connsiteY144" fmla="*/ 1990867 h 2237474"/>
              <a:gd name="connsiteX145" fmla="*/ 2713522 w 12192000"/>
              <a:gd name="connsiteY145" fmla="*/ 1990173 h 2237474"/>
              <a:gd name="connsiteX146" fmla="*/ 2680597 w 12192000"/>
              <a:gd name="connsiteY146" fmla="*/ 1984996 h 2237474"/>
              <a:gd name="connsiteX147" fmla="*/ 2578178 w 12192000"/>
              <a:gd name="connsiteY147" fmla="*/ 1990531 h 2237474"/>
              <a:gd name="connsiteX148" fmla="*/ 2476147 w 12192000"/>
              <a:gd name="connsiteY148" fmla="*/ 1998305 h 2237474"/>
              <a:gd name="connsiteX149" fmla="*/ 2373568 w 12192000"/>
              <a:gd name="connsiteY149" fmla="*/ 2003219 h 2237474"/>
              <a:gd name="connsiteX150" fmla="*/ 2321399 w 12192000"/>
              <a:gd name="connsiteY150" fmla="*/ 1989467 h 2237474"/>
              <a:gd name="connsiteX151" fmla="*/ 2315525 w 12192000"/>
              <a:gd name="connsiteY151" fmla="*/ 1989708 h 2237474"/>
              <a:gd name="connsiteX152" fmla="*/ 2300792 w 12192000"/>
              <a:gd name="connsiteY152" fmla="*/ 1994290 h 2237474"/>
              <a:gd name="connsiteX153" fmla="*/ 2295469 w 12192000"/>
              <a:gd name="connsiteY153" fmla="*/ 1996659 h 2237474"/>
              <a:gd name="connsiteX154" fmla="*/ 2287219 w 12192000"/>
              <a:gd name="connsiteY154" fmla="*/ 1998750 h 2237474"/>
              <a:gd name="connsiteX155" fmla="*/ 2286948 w 12192000"/>
              <a:gd name="connsiteY155" fmla="*/ 1998596 h 2237474"/>
              <a:gd name="connsiteX156" fmla="*/ 2243069 w 12192000"/>
              <a:gd name="connsiteY156" fmla="*/ 2015111 h 2237474"/>
              <a:gd name="connsiteX157" fmla="*/ 2186609 w 12192000"/>
              <a:gd name="connsiteY157" fmla="*/ 2008263 h 2237474"/>
              <a:gd name="connsiteX158" fmla="*/ 2164831 w 12192000"/>
              <a:gd name="connsiteY158" fmla="*/ 2010143 h 2237474"/>
              <a:gd name="connsiteX159" fmla="*/ 2152836 w 12192000"/>
              <a:gd name="connsiteY159" fmla="*/ 2010048 h 2237474"/>
              <a:gd name="connsiteX160" fmla="*/ 2117102 w 12192000"/>
              <a:gd name="connsiteY160" fmla="*/ 2023004 h 2237474"/>
              <a:gd name="connsiteX161" fmla="*/ 2111935 w 12192000"/>
              <a:gd name="connsiteY161" fmla="*/ 2023163 h 2237474"/>
              <a:gd name="connsiteX162" fmla="*/ 2089991 w 12192000"/>
              <a:gd name="connsiteY162" fmla="*/ 2034193 h 2237474"/>
              <a:gd name="connsiteX163" fmla="*/ 2058061 w 12192000"/>
              <a:gd name="connsiteY163" fmla="*/ 2047942 h 2237474"/>
              <a:gd name="connsiteX164" fmla="*/ 2055737 w 12192000"/>
              <a:gd name="connsiteY164" fmla="*/ 2047704 h 2237474"/>
              <a:gd name="connsiteX165" fmla="*/ 2042244 w 12192000"/>
              <a:gd name="connsiteY165" fmla="*/ 2055560 h 2237474"/>
              <a:gd name="connsiteX166" fmla="*/ 1976224 w 12192000"/>
              <a:gd name="connsiteY166" fmla="*/ 2074257 h 2237474"/>
              <a:gd name="connsiteX167" fmla="*/ 1877728 w 12192000"/>
              <a:gd name="connsiteY167" fmla="*/ 2101004 h 2237474"/>
              <a:gd name="connsiteX168" fmla="*/ 1759056 w 12192000"/>
              <a:gd name="connsiteY168" fmla="*/ 2125608 h 2237474"/>
              <a:gd name="connsiteX169" fmla="*/ 1637948 w 12192000"/>
              <a:gd name="connsiteY169" fmla="*/ 2172597 h 2237474"/>
              <a:gd name="connsiteX170" fmla="*/ 1434549 w 12192000"/>
              <a:gd name="connsiteY170" fmla="*/ 2234522 h 2237474"/>
              <a:gd name="connsiteX171" fmla="*/ 1398481 w 12192000"/>
              <a:gd name="connsiteY171" fmla="*/ 2237074 h 2237474"/>
              <a:gd name="connsiteX172" fmla="*/ 1398407 w 12192000"/>
              <a:gd name="connsiteY172" fmla="*/ 2237095 h 2237474"/>
              <a:gd name="connsiteX173" fmla="*/ 1370962 w 12192000"/>
              <a:gd name="connsiteY173" fmla="*/ 2237474 h 2237474"/>
              <a:gd name="connsiteX174" fmla="*/ 1356367 w 12192000"/>
              <a:gd name="connsiteY174" fmla="*/ 2235089 h 2237474"/>
              <a:gd name="connsiteX175" fmla="*/ 1324828 w 12192000"/>
              <a:gd name="connsiteY175" fmla="*/ 2231968 h 2237474"/>
              <a:gd name="connsiteX176" fmla="*/ 1297744 w 12192000"/>
              <a:gd name="connsiteY176" fmla="*/ 2235849 h 2237474"/>
              <a:gd name="connsiteX177" fmla="*/ 1286236 w 12192000"/>
              <a:gd name="connsiteY177" fmla="*/ 2233135 h 2237474"/>
              <a:gd name="connsiteX178" fmla="*/ 1283504 w 12192000"/>
              <a:gd name="connsiteY178" fmla="*/ 2233797 h 2237474"/>
              <a:gd name="connsiteX179" fmla="*/ 1279765 w 12192000"/>
              <a:gd name="connsiteY179" fmla="*/ 2229639 h 2237474"/>
              <a:gd name="connsiteX180" fmla="*/ 1195347 w 12192000"/>
              <a:gd name="connsiteY180" fmla="*/ 2212354 h 2237474"/>
              <a:gd name="connsiteX181" fmla="*/ 970251 w 12192000"/>
              <a:gd name="connsiteY181" fmla="*/ 2221029 h 2237474"/>
              <a:gd name="connsiteX182" fmla="*/ 812914 w 12192000"/>
              <a:gd name="connsiteY182" fmla="*/ 2202752 h 2237474"/>
              <a:gd name="connsiteX183" fmla="*/ 800195 w 12192000"/>
              <a:gd name="connsiteY183" fmla="*/ 2209407 h 2237474"/>
              <a:gd name="connsiteX184" fmla="*/ 784978 w 12192000"/>
              <a:gd name="connsiteY184" fmla="*/ 2212360 h 2237474"/>
              <a:gd name="connsiteX185" fmla="*/ 681987 w 12192000"/>
              <a:gd name="connsiteY185" fmla="*/ 2216757 h 2237474"/>
              <a:gd name="connsiteX186" fmla="*/ 669923 w 12192000"/>
              <a:gd name="connsiteY186" fmla="*/ 2211682 h 2237474"/>
              <a:gd name="connsiteX187" fmla="*/ 648680 w 12192000"/>
              <a:gd name="connsiteY187" fmla="*/ 2206229 h 2237474"/>
              <a:gd name="connsiteX188" fmla="*/ 597225 w 12192000"/>
              <a:gd name="connsiteY188" fmla="*/ 2180999 h 2237474"/>
              <a:gd name="connsiteX189" fmla="*/ 558449 w 12192000"/>
              <a:gd name="connsiteY189" fmla="*/ 2182346 h 2237474"/>
              <a:gd name="connsiteX190" fmla="*/ 550517 w 12192000"/>
              <a:gd name="connsiteY190" fmla="*/ 2182060 h 2237474"/>
              <a:gd name="connsiteX191" fmla="*/ 550309 w 12192000"/>
              <a:gd name="connsiteY191" fmla="*/ 2181825 h 2237474"/>
              <a:gd name="connsiteX192" fmla="*/ 541836 w 12192000"/>
              <a:gd name="connsiteY192" fmla="*/ 2181063 h 2237474"/>
              <a:gd name="connsiteX193" fmla="*/ 536057 w 12192000"/>
              <a:gd name="connsiteY193" fmla="*/ 2181537 h 2237474"/>
              <a:gd name="connsiteX194" fmla="*/ 520671 w 12192000"/>
              <a:gd name="connsiteY194" fmla="*/ 2180980 h 2237474"/>
              <a:gd name="connsiteX195" fmla="*/ 515024 w 12192000"/>
              <a:gd name="connsiteY195" fmla="*/ 2179258 h 2237474"/>
              <a:gd name="connsiteX196" fmla="*/ 512278 w 12192000"/>
              <a:gd name="connsiteY196" fmla="*/ 2176369 h 2237474"/>
              <a:gd name="connsiteX197" fmla="*/ 480419 w 12192000"/>
              <a:gd name="connsiteY197" fmla="*/ 2167807 h 2237474"/>
              <a:gd name="connsiteX198" fmla="*/ 413835 w 12192000"/>
              <a:gd name="connsiteY198" fmla="*/ 2156783 h 2237474"/>
              <a:gd name="connsiteX199" fmla="*/ 376513 w 12192000"/>
              <a:gd name="connsiteY199" fmla="*/ 2154014 h 2237474"/>
              <a:gd name="connsiteX200" fmla="*/ 273386 w 12192000"/>
              <a:gd name="connsiteY200" fmla="*/ 2142551 h 2237474"/>
              <a:gd name="connsiteX201" fmla="*/ 169207 w 12192000"/>
              <a:gd name="connsiteY201" fmla="*/ 2128100 h 2237474"/>
              <a:gd name="connsiteX202" fmla="*/ 93149 w 12192000"/>
              <a:gd name="connsiteY202" fmla="*/ 2105324 h 2237474"/>
              <a:gd name="connsiteX203" fmla="*/ 88109 w 12192000"/>
              <a:gd name="connsiteY203" fmla="*/ 2106704 h 2237474"/>
              <a:gd name="connsiteX204" fmla="*/ 80022 w 12192000"/>
              <a:gd name="connsiteY204" fmla="*/ 2107254 h 2237474"/>
              <a:gd name="connsiteX205" fmla="*/ 79717 w 12192000"/>
              <a:gd name="connsiteY205" fmla="*/ 2107046 h 2237474"/>
              <a:gd name="connsiteX206" fmla="*/ 72352 w 12192000"/>
              <a:gd name="connsiteY206" fmla="*/ 2107991 h 2237474"/>
              <a:gd name="connsiteX207" fmla="*/ 37645 w 12192000"/>
              <a:gd name="connsiteY207" fmla="*/ 2115401 h 2237474"/>
              <a:gd name="connsiteX208" fmla="*/ 4572 w 12192000"/>
              <a:gd name="connsiteY208" fmla="*/ 2111091 h 2237474"/>
              <a:gd name="connsiteX209" fmla="*/ 0 w 12192000"/>
              <a:gd name="connsiteY209" fmla="*/ 2110468 h 2237474"/>
              <a:gd name="connsiteX210" fmla="*/ 0 w 12192000"/>
              <a:gd name="connsiteY21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45122 w 12192000"/>
              <a:gd name="connsiteY58" fmla="*/ 1345477 h 2237474"/>
              <a:gd name="connsiteX59" fmla="*/ 7902328 w 12192000"/>
              <a:gd name="connsiteY59" fmla="*/ 1345865 h 2237474"/>
              <a:gd name="connsiteX60" fmla="*/ 7875879 w 12192000"/>
              <a:gd name="connsiteY60" fmla="*/ 1345646 h 2237474"/>
              <a:gd name="connsiteX61" fmla="*/ 7840612 w 12192000"/>
              <a:gd name="connsiteY61" fmla="*/ 1369373 h 2237474"/>
              <a:gd name="connsiteX62" fmla="*/ 7786819 w 12192000"/>
              <a:gd name="connsiteY62" fmla="*/ 1378970 h 2237474"/>
              <a:gd name="connsiteX63" fmla="*/ 7548172 w 12192000"/>
              <a:gd name="connsiteY63" fmla="*/ 1417460 h 2237474"/>
              <a:gd name="connsiteX64" fmla="*/ 7483437 w 12192000"/>
              <a:gd name="connsiteY64" fmla="*/ 1478152 h 2237474"/>
              <a:gd name="connsiteX65" fmla="*/ 7377870 w 12192000"/>
              <a:gd name="connsiteY65" fmla="*/ 1523319 h 2237474"/>
              <a:gd name="connsiteX66" fmla="*/ 7230737 w 12192000"/>
              <a:gd name="connsiteY66" fmla="*/ 1562633 h 2237474"/>
              <a:gd name="connsiteX67" fmla="*/ 7224458 w 12192000"/>
              <a:gd name="connsiteY67" fmla="*/ 1573008 h 2237474"/>
              <a:gd name="connsiteX68" fmla="*/ 7183121 w 12192000"/>
              <a:gd name="connsiteY68" fmla="*/ 1595162 h 2237474"/>
              <a:gd name="connsiteX69" fmla="*/ 7164601 w 12192000"/>
              <a:gd name="connsiteY69" fmla="*/ 1606490 h 2237474"/>
              <a:gd name="connsiteX70" fmla="*/ 7092727 w 12192000"/>
              <a:gd name="connsiteY70" fmla="*/ 1623628 h 2237474"/>
              <a:gd name="connsiteX71" fmla="*/ 7031309 w 12192000"/>
              <a:gd name="connsiteY71" fmla="*/ 1619451 h 2237474"/>
              <a:gd name="connsiteX72" fmla="*/ 6999084 w 12192000"/>
              <a:gd name="connsiteY72" fmla="*/ 1634317 h 2237474"/>
              <a:gd name="connsiteX73" fmla="*/ 6992107 w 12192000"/>
              <a:gd name="connsiteY73" fmla="*/ 1636860 h 2237474"/>
              <a:gd name="connsiteX74" fmla="*/ 6900177 w 12192000"/>
              <a:gd name="connsiteY74" fmla="*/ 1636016 h 2237474"/>
              <a:gd name="connsiteX75" fmla="*/ 6795372 w 12192000"/>
              <a:gd name="connsiteY75" fmla="*/ 1644845 h 2237474"/>
              <a:gd name="connsiteX76" fmla="*/ 6692251 w 12192000"/>
              <a:gd name="connsiteY76" fmla="*/ 1656357 h 2237474"/>
              <a:gd name="connsiteX77" fmla="*/ 6655235 w 12192000"/>
              <a:gd name="connsiteY77" fmla="*/ 1661869 h 2237474"/>
              <a:gd name="connsiteX78" fmla="*/ 6554894 w 12192000"/>
              <a:gd name="connsiteY78" fmla="*/ 1664428 h 2237474"/>
              <a:gd name="connsiteX79" fmla="*/ 6516595 w 12192000"/>
              <a:gd name="connsiteY79" fmla="*/ 1667475 h 2237474"/>
              <a:gd name="connsiteX80" fmla="*/ 6508541 w 12192000"/>
              <a:gd name="connsiteY80" fmla="*/ 1668757 h 2237474"/>
              <a:gd name="connsiteX81" fmla="*/ 6471012 w 12192000"/>
              <a:gd name="connsiteY81" fmla="*/ 1678604 h 2237474"/>
              <a:gd name="connsiteX82" fmla="*/ 6364035 w 12192000"/>
              <a:gd name="connsiteY82" fmla="*/ 1667683 h 2237474"/>
              <a:gd name="connsiteX83" fmla="*/ 6280959 w 12192000"/>
              <a:gd name="connsiteY83" fmla="*/ 1689329 h 2237474"/>
              <a:gd name="connsiteX84" fmla="*/ 6243319 w 12192000"/>
              <a:gd name="connsiteY84" fmla="*/ 1695560 h 2237474"/>
              <a:gd name="connsiteX85" fmla="*/ 6098321 w 12192000"/>
              <a:gd name="connsiteY85" fmla="*/ 1721646 h 2237474"/>
              <a:gd name="connsiteX86" fmla="*/ 5880652 w 12192000"/>
              <a:gd name="connsiteY86" fmla="*/ 1779643 h 2237474"/>
              <a:gd name="connsiteX87" fmla="*/ 5785959 w 12192000"/>
              <a:gd name="connsiteY87" fmla="*/ 1775307 h 2237474"/>
              <a:gd name="connsiteX88" fmla="*/ 5643534 w 12192000"/>
              <a:gd name="connsiteY88" fmla="*/ 1802919 h 2237474"/>
              <a:gd name="connsiteX89" fmla="*/ 5518799 w 12192000"/>
              <a:gd name="connsiteY89" fmla="*/ 1818312 h 2237474"/>
              <a:gd name="connsiteX90" fmla="*/ 5505014 w 12192000"/>
              <a:gd name="connsiteY90" fmla="*/ 1819259 h 2237474"/>
              <a:gd name="connsiteX91" fmla="*/ 5453307 w 12192000"/>
              <a:gd name="connsiteY91" fmla="*/ 1815450 h 2237474"/>
              <a:gd name="connsiteX92" fmla="*/ 5364192 w 12192000"/>
              <a:gd name="connsiteY92" fmla="*/ 1826074 h 2237474"/>
              <a:gd name="connsiteX93" fmla="*/ 5350380 w 12192000"/>
              <a:gd name="connsiteY93" fmla="*/ 1830891 h 2237474"/>
              <a:gd name="connsiteX94" fmla="*/ 5259633 w 12192000"/>
              <a:gd name="connsiteY94" fmla="*/ 1837160 h 2237474"/>
              <a:gd name="connsiteX95" fmla="*/ 5197513 w 12192000"/>
              <a:gd name="connsiteY95" fmla="*/ 1844718 h 2237474"/>
              <a:gd name="connsiteX96" fmla="*/ 5168852 w 12192000"/>
              <a:gd name="connsiteY96" fmla="*/ 1844846 h 2237474"/>
              <a:gd name="connsiteX97" fmla="*/ 5114927 w 12192000"/>
              <a:gd name="connsiteY97" fmla="*/ 1847827 h 2237474"/>
              <a:gd name="connsiteX98" fmla="*/ 5108970 w 12192000"/>
              <a:gd name="connsiteY98" fmla="*/ 1847935 h 2237474"/>
              <a:gd name="connsiteX99" fmla="*/ 5067961 w 12192000"/>
              <a:gd name="connsiteY99" fmla="*/ 1845917 h 2237474"/>
              <a:gd name="connsiteX100" fmla="*/ 5007075 w 12192000"/>
              <a:gd name="connsiteY100" fmla="*/ 1838626 h 2237474"/>
              <a:gd name="connsiteX101" fmla="*/ 4944087 w 12192000"/>
              <a:gd name="connsiteY101" fmla="*/ 1823332 h 2237474"/>
              <a:gd name="connsiteX102" fmla="*/ 4907662 w 12192000"/>
              <a:gd name="connsiteY102" fmla="*/ 1816900 h 2237474"/>
              <a:gd name="connsiteX103" fmla="*/ 4882386 w 12192000"/>
              <a:gd name="connsiteY103" fmla="*/ 1809844 h 2237474"/>
              <a:gd name="connsiteX104" fmla="*/ 4811440 w 12192000"/>
              <a:gd name="connsiteY104" fmla="*/ 1804655 h 2237474"/>
              <a:gd name="connsiteX105" fmla="*/ 4691075 w 12192000"/>
              <a:gd name="connsiteY105" fmla="*/ 1801389 h 2237474"/>
              <a:gd name="connsiteX106" fmla="*/ 4611738 w 12192000"/>
              <a:gd name="connsiteY106" fmla="*/ 1776964 h 2237474"/>
              <a:gd name="connsiteX107" fmla="*/ 4560070 w 12192000"/>
              <a:gd name="connsiteY107" fmla="*/ 1785640 h 2237474"/>
              <a:gd name="connsiteX108" fmla="*/ 4536503 w 12192000"/>
              <a:gd name="connsiteY108" fmla="*/ 1785334 h 2237474"/>
              <a:gd name="connsiteX109" fmla="*/ 4513724 w 12192000"/>
              <a:gd name="connsiteY109" fmla="*/ 1791996 h 2237474"/>
              <a:gd name="connsiteX110" fmla="*/ 4459810 w 12192000"/>
              <a:gd name="connsiteY110" fmla="*/ 1797886 h 2237474"/>
              <a:gd name="connsiteX111" fmla="*/ 4379064 w 12192000"/>
              <a:gd name="connsiteY111" fmla="*/ 1817177 h 2237474"/>
              <a:gd name="connsiteX112" fmla="*/ 4319209 w 12192000"/>
              <a:gd name="connsiteY112" fmla="*/ 1834833 h 2237474"/>
              <a:gd name="connsiteX113" fmla="*/ 4290981 w 12192000"/>
              <a:gd name="connsiteY113" fmla="*/ 1839677 h 2237474"/>
              <a:gd name="connsiteX114" fmla="*/ 4285792 w 12192000"/>
              <a:gd name="connsiteY114" fmla="*/ 1836231 h 2237474"/>
              <a:gd name="connsiteX115" fmla="*/ 4238372 w 12192000"/>
              <a:gd name="connsiteY115" fmla="*/ 1851480 h 2237474"/>
              <a:gd name="connsiteX116" fmla="*/ 4232517 w 12192000"/>
              <a:gd name="connsiteY116" fmla="*/ 1852567 h 2237474"/>
              <a:gd name="connsiteX117" fmla="*/ 4191732 w 12192000"/>
              <a:gd name="connsiteY117" fmla="*/ 1857328 h 2237474"/>
              <a:gd name="connsiteX118" fmla="*/ 4065532 w 12192000"/>
              <a:gd name="connsiteY118" fmla="*/ 1855477 h 2237474"/>
              <a:gd name="connsiteX119" fmla="*/ 4028460 w 12192000"/>
              <a:gd name="connsiteY119" fmla="*/ 1855137 h 2237474"/>
              <a:gd name="connsiteX120" fmla="*/ 4002267 w 12192000"/>
              <a:gd name="connsiteY120" fmla="*/ 1852352 h 2237474"/>
              <a:gd name="connsiteX121" fmla="*/ 3931396 w 12192000"/>
              <a:gd name="connsiteY121" fmla="*/ 1858915 h 2237474"/>
              <a:gd name="connsiteX122" fmla="*/ 3812162 w 12192000"/>
              <a:gd name="connsiteY122" fmla="*/ 1875501 h 2237474"/>
              <a:gd name="connsiteX123" fmla="*/ 3729530 w 12192000"/>
              <a:gd name="connsiteY123" fmla="*/ 1864513 h 2237474"/>
              <a:gd name="connsiteX124" fmla="*/ 3680177 w 12192000"/>
              <a:gd name="connsiteY124" fmla="*/ 1881552 h 2237474"/>
              <a:gd name="connsiteX125" fmla="*/ 3567259 w 12192000"/>
              <a:gd name="connsiteY125" fmla="*/ 1893482 h 2237474"/>
              <a:gd name="connsiteX126" fmla="*/ 3405770 w 12192000"/>
              <a:gd name="connsiteY126" fmla="*/ 1904591 h 2237474"/>
              <a:gd name="connsiteX127" fmla="*/ 3280097 w 12192000"/>
              <a:gd name="connsiteY127" fmla="*/ 1919610 h 2237474"/>
              <a:gd name="connsiteX128" fmla="*/ 3123424 w 12192000"/>
              <a:gd name="connsiteY128" fmla="*/ 1952930 h 2237474"/>
              <a:gd name="connsiteX129" fmla="*/ 3009910 w 12192000"/>
              <a:gd name="connsiteY129" fmla="*/ 1957866 h 2237474"/>
              <a:gd name="connsiteX130" fmla="*/ 2995934 w 12192000"/>
              <a:gd name="connsiteY130" fmla="*/ 1967085 h 2237474"/>
              <a:gd name="connsiteX131" fmla="*/ 2980071 w 12192000"/>
              <a:gd name="connsiteY131" fmla="*/ 1972988 h 2237474"/>
              <a:gd name="connsiteX132" fmla="*/ 2978094 w 12192000"/>
              <a:gd name="connsiteY132" fmla="*/ 1972369 h 2237474"/>
              <a:gd name="connsiteX133" fmla="*/ 2942858 w 12192000"/>
              <a:gd name="connsiteY133" fmla="*/ 1981367 h 2237474"/>
              <a:gd name="connsiteX134" fmla="*/ 2875436 w 12192000"/>
              <a:gd name="connsiteY134" fmla="*/ 1996977 h 2237474"/>
              <a:gd name="connsiteX135" fmla="*/ 2874892 w 12192000"/>
              <a:gd name="connsiteY135" fmla="*/ 1996085 h 2237474"/>
              <a:gd name="connsiteX136" fmla="*/ 2864145 w 12192000"/>
              <a:gd name="connsiteY136" fmla="*/ 1994061 h 2237474"/>
              <a:gd name="connsiteX137" fmla="*/ 2843662 w 12192000"/>
              <a:gd name="connsiteY137" fmla="*/ 1992498 h 2237474"/>
              <a:gd name="connsiteX138" fmla="*/ 2796128 w 12192000"/>
              <a:gd name="connsiteY138" fmla="*/ 1976403 h 2237474"/>
              <a:gd name="connsiteX139" fmla="*/ 2756784 w 12192000"/>
              <a:gd name="connsiteY139" fmla="*/ 1985116 h 2237474"/>
              <a:gd name="connsiteX140" fmla="*/ 2748833 w 12192000"/>
              <a:gd name="connsiteY140" fmla="*/ 1986323 h 2237474"/>
              <a:gd name="connsiteX141" fmla="*/ 2748661 w 12192000"/>
              <a:gd name="connsiteY141" fmla="*/ 1986122 h 2237474"/>
              <a:gd name="connsiteX142" fmla="*/ 2740251 w 12192000"/>
              <a:gd name="connsiteY142" fmla="*/ 1986946 h 2237474"/>
              <a:gd name="connsiteX143" fmla="*/ 2718916 w 12192000"/>
              <a:gd name="connsiteY143" fmla="*/ 1990867 h 2237474"/>
              <a:gd name="connsiteX144" fmla="*/ 2713522 w 12192000"/>
              <a:gd name="connsiteY144" fmla="*/ 1990173 h 2237474"/>
              <a:gd name="connsiteX145" fmla="*/ 2680597 w 12192000"/>
              <a:gd name="connsiteY145" fmla="*/ 1984996 h 2237474"/>
              <a:gd name="connsiteX146" fmla="*/ 2578178 w 12192000"/>
              <a:gd name="connsiteY146" fmla="*/ 1990531 h 2237474"/>
              <a:gd name="connsiteX147" fmla="*/ 2476147 w 12192000"/>
              <a:gd name="connsiteY147" fmla="*/ 1998305 h 2237474"/>
              <a:gd name="connsiteX148" fmla="*/ 2373568 w 12192000"/>
              <a:gd name="connsiteY148" fmla="*/ 2003219 h 2237474"/>
              <a:gd name="connsiteX149" fmla="*/ 2321399 w 12192000"/>
              <a:gd name="connsiteY149" fmla="*/ 1989467 h 2237474"/>
              <a:gd name="connsiteX150" fmla="*/ 2315525 w 12192000"/>
              <a:gd name="connsiteY150" fmla="*/ 1989708 h 2237474"/>
              <a:gd name="connsiteX151" fmla="*/ 2300792 w 12192000"/>
              <a:gd name="connsiteY151" fmla="*/ 1994290 h 2237474"/>
              <a:gd name="connsiteX152" fmla="*/ 2295469 w 12192000"/>
              <a:gd name="connsiteY152" fmla="*/ 1996659 h 2237474"/>
              <a:gd name="connsiteX153" fmla="*/ 2287219 w 12192000"/>
              <a:gd name="connsiteY153" fmla="*/ 1998750 h 2237474"/>
              <a:gd name="connsiteX154" fmla="*/ 2286948 w 12192000"/>
              <a:gd name="connsiteY154" fmla="*/ 1998596 h 2237474"/>
              <a:gd name="connsiteX155" fmla="*/ 2243069 w 12192000"/>
              <a:gd name="connsiteY155" fmla="*/ 2015111 h 2237474"/>
              <a:gd name="connsiteX156" fmla="*/ 2186609 w 12192000"/>
              <a:gd name="connsiteY156" fmla="*/ 2008263 h 2237474"/>
              <a:gd name="connsiteX157" fmla="*/ 2164831 w 12192000"/>
              <a:gd name="connsiteY157" fmla="*/ 2010143 h 2237474"/>
              <a:gd name="connsiteX158" fmla="*/ 2152836 w 12192000"/>
              <a:gd name="connsiteY158" fmla="*/ 2010048 h 2237474"/>
              <a:gd name="connsiteX159" fmla="*/ 2117102 w 12192000"/>
              <a:gd name="connsiteY159" fmla="*/ 2023004 h 2237474"/>
              <a:gd name="connsiteX160" fmla="*/ 2111935 w 12192000"/>
              <a:gd name="connsiteY160" fmla="*/ 2023163 h 2237474"/>
              <a:gd name="connsiteX161" fmla="*/ 2089991 w 12192000"/>
              <a:gd name="connsiteY161" fmla="*/ 2034193 h 2237474"/>
              <a:gd name="connsiteX162" fmla="*/ 2058061 w 12192000"/>
              <a:gd name="connsiteY162" fmla="*/ 2047942 h 2237474"/>
              <a:gd name="connsiteX163" fmla="*/ 2055737 w 12192000"/>
              <a:gd name="connsiteY163" fmla="*/ 2047704 h 2237474"/>
              <a:gd name="connsiteX164" fmla="*/ 2042244 w 12192000"/>
              <a:gd name="connsiteY164" fmla="*/ 2055560 h 2237474"/>
              <a:gd name="connsiteX165" fmla="*/ 1976224 w 12192000"/>
              <a:gd name="connsiteY165" fmla="*/ 2074257 h 2237474"/>
              <a:gd name="connsiteX166" fmla="*/ 1877728 w 12192000"/>
              <a:gd name="connsiteY166" fmla="*/ 2101004 h 2237474"/>
              <a:gd name="connsiteX167" fmla="*/ 1759056 w 12192000"/>
              <a:gd name="connsiteY167" fmla="*/ 2125608 h 2237474"/>
              <a:gd name="connsiteX168" fmla="*/ 1637948 w 12192000"/>
              <a:gd name="connsiteY168" fmla="*/ 2172597 h 2237474"/>
              <a:gd name="connsiteX169" fmla="*/ 1434549 w 12192000"/>
              <a:gd name="connsiteY169" fmla="*/ 2234522 h 2237474"/>
              <a:gd name="connsiteX170" fmla="*/ 1398481 w 12192000"/>
              <a:gd name="connsiteY170" fmla="*/ 2237074 h 2237474"/>
              <a:gd name="connsiteX171" fmla="*/ 1398407 w 12192000"/>
              <a:gd name="connsiteY171" fmla="*/ 2237095 h 2237474"/>
              <a:gd name="connsiteX172" fmla="*/ 1370962 w 12192000"/>
              <a:gd name="connsiteY172" fmla="*/ 2237474 h 2237474"/>
              <a:gd name="connsiteX173" fmla="*/ 1356367 w 12192000"/>
              <a:gd name="connsiteY173" fmla="*/ 2235089 h 2237474"/>
              <a:gd name="connsiteX174" fmla="*/ 1324828 w 12192000"/>
              <a:gd name="connsiteY174" fmla="*/ 2231968 h 2237474"/>
              <a:gd name="connsiteX175" fmla="*/ 1297744 w 12192000"/>
              <a:gd name="connsiteY175" fmla="*/ 2235849 h 2237474"/>
              <a:gd name="connsiteX176" fmla="*/ 1286236 w 12192000"/>
              <a:gd name="connsiteY176" fmla="*/ 2233135 h 2237474"/>
              <a:gd name="connsiteX177" fmla="*/ 1283504 w 12192000"/>
              <a:gd name="connsiteY177" fmla="*/ 2233797 h 2237474"/>
              <a:gd name="connsiteX178" fmla="*/ 1279765 w 12192000"/>
              <a:gd name="connsiteY178" fmla="*/ 2229639 h 2237474"/>
              <a:gd name="connsiteX179" fmla="*/ 1195347 w 12192000"/>
              <a:gd name="connsiteY179" fmla="*/ 2212354 h 2237474"/>
              <a:gd name="connsiteX180" fmla="*/ 970251 w 12192000"/>
              <a:gd name="connsiteY180" fmla="*/ 2221029 h 2237474"/>
              <a:gd name="connsiteX181" fmla="*/ 812914 w 12192000"/>
              <a:gd name="connsiteY181" fmla="*/ 2202752 h 2237474"/>
              <a:gd name="connsiteX182" fmla="*/ 800195 w 12192000"/>
              <a:gd name="connsiteY182" fmla="*/ 2209407 h 2237474"/>
              <a:gd name="connsiteX183" fmla="*/ 784978 w 12192000"/>
              <a:gd name="connsiteY183" fmla="*/ 2212360 h 2237474"/>
              <a:gd name="connsiteX184" fmla="*/ 681987 w 12192000"/>
              <a:gd name="connsiteY184" fmla="*/ 2216757 h 2237474"/>
              <a:gd name="connsiteX185" fmla="*/ 669923 w 12192000"/>
              <a:gd name="connsiteY185" fmla="*/ 2211682 h 2237474"/>
              <a:gd name="connsiteX186" fmla="*/ 648680 w 12192000"/>
              <a:gd name="connsiteY186" fmla="*/ 2206229 h 2237474"/>
              <a:gd name="connsiteX187" fmla="*/ 597225 w 12192000"/>
              <a:gd name="connsiteY187" fmla="*/ 2180999 h 2237474"/>
              <a:gd name="connsiteX188" fmla="*/ 558449 w 12192000"/>
              <a:gd name="connsiteY188" fmla="*/ 2182346 h 2237474"/>
              <a:gd name="connsiteX189" fmla="*/ 550517 w 12192000"/>
              <a:gd name="connsiteY189" fmla="*/ 2182060 h 2237474"/>
              <a:gd name="connsiteX190" fmla="*/ 550309 w 12192000"/>
              <a:gd name="connsiteY190" fmla="*/ 2181825 h 2237474"/>
              <a:gd name="connsiteX191" fmla="*/ 541836 w 12192000"/>
              <a:gd name="connsiteY191" fmla="*/ 2181063 h 2237474"/>
              <a:gd name="connsiteX192" fmla="*/ 536057 w 12192000"/>
              <a:gd name="connsiteY192" fmla="*/ 2181537 h 2237474"/>
              <a:gd name="connsiteX193" fmla="*/ 520671 w 12192000"/>
              <a:gd name="connsiteY193" fmla="*/ 2180980 h 2237474"/>
              <a:gd name="connsiteX194" fmla="*/ 515024 w 12192000"/>
              <a:gd name="connsiteY194" fmla="*/ 2179258 h 2237474"/>
              <a:gd name="connsiteX195" fmla="*/ 512278 w 12192000"/>
              <a:gd name="connsiteY195" fmla="*/ 2176369 h 2237474"/>
              <a:gd name="connsiteX196" fmla="*/ 480419 w 12192000"/>
              <a:gd name="connsiteY196" fmla="*/ 2167807 h 2237474"/>
              <a:gd name="connsiteX197" fmla="*/ 413835 w 12192000"/>
              <a:gd name="connsiteY197" fmla="*/ 2156783 h 2237474"/>
              <a:gd name="connsiteX198" fmla="*/ 376513 w 12192000"/>
              <a:gd name="connsiteY198" fmla="*/ 2154014 h 2237474"/>
              <a:gd name="connsiteX199" fmla="*/ 273386 w 12192000"/>
              <a:gd name="connsiteY199" fmla="*/ 2142551 h 2237474"/>
              <a:gd name="connsiteX200" fmla="*/ 169207 w 12192000"/>
              <a:gd name="connsiteY200" fmla="*/ 2128100 h 2237474"/>
              <a:gd name="connsiteX201" fmla="*/ 93149 w 12192000"/>
              <a:gd name="connsiteY201" fmla="*/ 2105324 h 2237474"/>
              <a:gd name="connsiteX202" fmla="*/ 88109 w 12192000"/>
              <a:gd name="connsiteY202" fmla="*/ 2106704 h 2237474"/>
              <a:gd name="connsiteX203" fmla="*/ 80022 w 12192000"/>
              <a:gd name="connsiteY203" fmla="*/ 2107254 h 2237474"/>
              <a:gd name="connsiteX204" fmla="*/ 79717 w 12192000"/>
              <a:gd name="connsiteY204" fmla="*/ 2107046 h 2237474"/>
              <a:gd name="connsiteX205" fmla="*/ 72352 w 12192000"/>
              <a:gd name="connsiteY205" fmla="*/ 2107991 h 2237474"/>
              <a:gd name="connsiteX206" fmla="*/ 37645 w 12192000"/>
              <a:gd name="connsiteY206" fmla="*/ 2115401 h 2237474"/>
              <a:gd name="connsiteX207" fmla="*/ 4572 w 12192000"/>
              <a:gd name="connsiteY207" fmla="*/ 2111091 h 2237474"/>
              <a:gd name="connsiteX208" fmla="*/ 0 w 12192000"/>
              <a:gd name="connsiteY208" fmla="*/ 2110468 h 2237474"/>
              <a:gd name="connsiteX209" fmla="*/ 0 w 12192000"/>
              <a:gd name="connsiteY20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61459 w 12192000"/>
              <a:gd name="connsiteY24" fmla="*/ 862394 h 2237474"/>
              <a:gd name="connsiteX25" fmla="*/ 9705768 w 12192000"/>
              <a:gd name="connsiteY25" fmla="*/ 894610 h 2237474"/>
              <a:gd name="connsiteX26" fmla="*/ 9683005 w 12192000"/>
              <a:gd name="connsiteY26" fmla="*/ 894128 h 2237474"/>
              <a:gd name="connsiteX27" fmla="*/ 9594438 w 12192000"/>
              <a:gd name="connsiteY27" fmla="*/ 919051 h 2237474"/>
              <a:gd name="connsiteX28" fmla="*/ 9577033 w 12192000"/>
              <a:gd name="connsiteY28" fmla="*/ 922857 h 2237474"/>
              <a:gd name="connsiteX29" fmla="*/ 9544189 w 12192000"/>
              <a:gd name="connsiteY29" fmla="*/ 938966 h 2237474"/>
              <a:gd name="connsiteX30" fmla="*/ 9500499 w 12192000"/>
              <a:gd name="connsiteY30" fmla="*/ 954680 h 2237474"/>
              <a:gd name="connsiteX31" fmla="*/ 9428195 w 12192000"/>
              <a:gd name="connsiteY31" fmla="*/ 986225 h 2237474"/>
              <a:gd name="connsiteX32" fmla="*/ 9410017 w 12192000"/>
              <a:gd name="connsiteY32" fmla="*/ 993931 h 2237474"/>
              <a:gd name="connsiteX33" fmla="*/ 9392919 w 12192000"/>
              <a:gd name="connsiteY33" fmla="*/ 994656 h 2237474"/>
              <a:gd name="connsiteX34" fmla="*/ 9278619 w 12192000"/>
              <a:gd name="connsiteY34" fmla="*/ 1011878 h 2237474"/>
              <a:gd name="connsiteX35" fmla="*/ 9268019 w 12192000"/>
              <a:gd name="connsiteY35" fmla="*/ 1007442 h 2237474"/>
              <a:gd name="connsiteX36" fmla="*/ 9234662 w 12192000"/>
              <a:gd name="connsiteY36" fmla="*/ 1023056 h 2237474"/>
              <a:gd name="connsiteX37" fmla="*/ 9181033 w 12192000"/>
              <a:gd name="connsiteY37" fmla="*/ 1037921 h 2237474"/>
              <a:gd name="connsiteX38" fmla="*/ 9155969 w 12192000"/>
              <a:gd name="connsiteY38" fmla="*/ 1046804 h 2237474"/>
              <a:gd name="connsiteX39" fmla="*/ 9133985 w 12192000"/>
              <a:gd name="connsiteY39" fmla="*/ 1046450 h 2237474"/>
              <a:gd name="connsiteX40" fmla="*/ 9012987 w 12192000"/>
              <a:gd name="connsiteY40" fmla="*/ 1061986 h 2237474"/>
              <a:gd name="connsiteX41" fmla="*/ 8968445 w 12192000"/>
              <a:gd name="connsiteY41" fmla="*/ 1052169 h 2237474"/>
              <a:gd name="connsiteX42" fmla="*/ 8958984 w 12192000"/>
              <a:gd name="connsiteY42" fmla="*/ 1057212 h 2237474"/>
              <a:gd name="connsiteX43" fmla="*/ 8886001 w 12192000"/>
              <a:gd name="connsiteY43" fmla="*/ 1067468 h 2237474"/>
              <a:gd name="connsiteX44" fmla="*/ 8838610 w 12192000"/>
              <a:gd name="connsiteY44" fmla="*/ 1075091 h 2237474"/>
              <a:gd name="connsiteX45" fmla="*/ 8750383 w 12192000"/>
              <a:gd name="connsiteY45" fmla="*/ 1097387 h 2237474"/>
              <a:gd name="connsiteX46" fmla="*/ 8665605 w 12192000"/>
              <a:gd name="connsiteY46" fmla="*/ 1110791 h 2237474"/>
              <a:gd name="connsiteX47" fmla="*/ 8584946 w 12192000"/>
              <a:gd name="connsiteY47" fmla="*/ 1135226 h 2237474"/>
              <a:gd name="connsiteX48" fmla="*/ 8460755 w 12192000"/>
              <a:gd name="connsiteY48" fmla="*/ 1203427 h 2237474"/>
              <a:gd name="connsiteX49" fmla="*/ 8419755 w 12192000"/>
              <a:gd name="connsiteY49" fmla="*/ 1216260 h 2237474"/>
              <a:gd name="connsiteX50" fmla="*/ 8411626 w 12192000"/>
              <a:gd name="connsiteY50" fmla="*/ 1214397 h 2237474"/>
              <a:gd name="connsiteX51" fmla="*/ 8363469 w 12192000"/>
              <a:gd name="connsiteY51" fmla="*/ 1246658 h 2237474"/>
              <a:gd name="connsiteX52" fmla="*/ 8275497 w 12192000"/>
              <a:gd name="connsiteY52" fmla="*/ 1264396 h 2237474"/>
              <a:gd name="connsiteX53" fmla="*/ 8206287 w 12192000"/>
              <a:gd name="connsiteY53" fmla="*/ 1273060 h 2237474"/>
              <a:gd name="connsiteX54" fmla="*/ 8168705 w 12192000"/>
              <a:gd name="connsiteY54" fmla="*/ 1279956 h 2237474"/>
              <a:gd name="connsiteX55" fmla="*/ 8139997 w 12192000"/>
              <a:gd name="connsiteY55" fmla="*/ 1282713 h 2237474"/>
              <a:gd name="connsiteX56" fmla="*/ 8074238 w 12192000"/>
              <a:gd name="connsiteY56" fmla="*/ 1301895 h 2237474"/>
              <a:gd name="connsiteX57" fmla="*/ 7968292 w 12192000"/>
              <a:gd name="connsiteY57" fmla="*/ 1338779 h 2237474"/>
              <a:gd name="connsiteX58" fmla="*/ 7902328 w 12192000"/>
              <a:gd name="connsiteY58" fmla="*/ 1345865 h 2237474"/>
              <a:gd name="connsiteX59" fmla="*/ 7875879 w 12192000"/>
              <a:gd name="connsiteY59" fmla="*/ 1345646 h 2237474"/>
              <a:gd name="connsiteX60" fmla="*/ 7840612 w 12192000"/>
              <a:gd name="connsiteY60" fmla="*/ 1369373 h 2237474"/>
              <a:gd name="connsiteX61" fmla="*/ 7786819 w 12192000"/>
              <a:gd name="connsiteY61" fmla="*/ 1378970 h 2237474"/>
              <a:gd name="connsiteX62" fmla="*/ 7548172 w 12192000"/>
              <a:gd name="connsiteY62" fmla="*/ 1417460 h 2237474"/>
              <a:gd name="connsiteX63" fmla="*/ 7483437 w 12192000"/>
              <a:gd name="connsiteY63" fmla="*/ 1478152 h 2237474"/>
              <a:gd name="connsiteX64" fmla="*/ 7377870 w 12192000"/>
              <a:gd name="connsiteY64" fmla="*/ 1523319 h 2237474"/>
              <a:gd name="connsiteX65" fmla="*/ 7230737 w 12192000"/>
              <a:gd name="connsiteY65" fmla="*/ 1562633 h 2237474"/>
              <a:gd name="connsiteX66" fmla="*/ 7224458 w 12192000"/>
              <a:gd name="connsiteY66" fmla="*/ 1573008 h 2237474"/>
              <a:gd name="connsiteX67" fmla="*/ 7183121 w 12192000"/>
              <a:gd name="connsiteY67" fmla="*/ 1595162 h 2237474"/>
              <a:gd name="connsiteX68" fmla="*/ 7164601 w 12192000"/>
              <a:gd name="connsiteY68" fmla="*/ 1606490 h 2237474"/>
              <a:gd name="connsiteX69" fmla="*/ 7092727 w 12192000"/>
              <a:gd name="connsiteY69" fmla="*/ 1623628 h 2237474"/>
              <a:gd name="connsiteX70" fmla="*/ 7031309 w 12192000"/>
              <a:gd name="connsiteY70" fmla="*/ 1619451 h 2237474"/>
              <a:gd name="connsiteX71" fmla="*/ 6999084 w 12192000"/>
              <a:gd name="connsiteY71" fmla="*/ 1634317 h 2237474"/>
              <a:gd name="connsiteX72" fmla="*/ 6992107 w 12192000"/>
              <a:gd name="connsiteY72" fmla="*/ 1636860 h 2237474"/>
              <a:gd name="connsiteX73" fmla="*/ 6900177 w 12192000"/>
              <a:gd name="connsiteY73" fmla="*/ 1636016 h 2237474"/>
              <a:gd name="connsiteX74" fmla="*/ 6795372 w 12192000"/>
              <a:gd name="connsiteY74" fmla="*/ 1644845 h 2237474"/>
              <a:gd name="connsiteX75" fmla="*/ 6692251 w 12192000"/>
              <a:gd name="connsiteY75" fmla="*/ 1656357 h 2237474"/>
              <a:gd name="connsiteX76" fmla="*/ 6655235 w 12192000"/>
              <a:gd name="connsiteY76" fmla="*/ 1661869 h 2237474"/>
              <a:gd name="connsiteX77" fmla="*/ 6554894 w 12192000"/>
              <a:gd name="connsiteY77" fmla="*/ 1664428 h 2237474"/>
              <a:gd name="connsiteX78" fmla="*/ 6516595 w 12192000"/>
              <a:gd name="connsiteY78" fmla="*/ 1667475 h 2237474"/>
              <a:gd name="connsiteX79" fmla="*/ 6508541 w 12192000"/>
              <a:gd name="connsiteY79" fmla="*/ 1668757 h 2237474"/>
              <a:gd name="connsiteX80" fmla="*/ 6471012 w 12192000"/>
              <a:gd name="connsiteY80" fmla="*/ 1678604 h 2237474"/>
              <a:gd name="connsiteX81" fmla="*/ 6364035 w 12192000"/>
              <a:gd name="connsiteY81" fmla="*/ 1667683 h 2237474"/>
              <a:gd name="connsiteX82" fmla="*/ 6280959 w 12192000"/>
              <a:gd name="connsiteY82" fmla="*/ 1689329 h 2237474"/>
              <a:gd name="connsiteX83" fmla="*/ 6243319 w 12192000"/>
              <a:gd name="connsiteY83" fmla="*/ 1695560 h 2237474"/>
              <a:gd name="connsiteX84" fmla="*/ 6098321 w 12192000"/>
              <a:gd name="connsiteY84" fmla="*/ 1721646 h 2237474"/>
              <a:gd name="connsiteX85" fmla="*/ 5880652 w 12192000"/>
              <a:gd name="connsiteY85" fmla="*/ 1779643 h 2237474"/>
              <a:gd name="connsiteX86" fmla="*/ 5785959 w 12192000"/>
              <a:gd name="connsiteY86" fmla="*/ 1775307 h 2237474"/>
              <a:gd name="connsiteX87" fmla="*/ 5643534 w 12192000"/>
              <a:gd name="connsiteY87" fmla="*/ 1802919 h 2237474"/>
              <a:gd name="connsiteX88" fmla="*/ 5518799 w 12192000"/>
              <a:gd name="connsiteY88" fmla="*/ 1818312 h 2237474"/>
              <a:gd name="connsiteX89" fmla="*/ 5505014 w 12192000"/>
              <a:gd name="connsiteY89" fmla="*/ 1819259 h 2237474"/>
              <a:gd name="connsiteX90" fmla="*/ 5453307 w 12192000"/>
              <a:gd name="connsiteY90" fmla="*/ 1815450 h 2237474"/>
              <a:gd name="connsiteX91" fmla="*/ 5364192 w 12192000"/>
              <a:gd name="connsiteY91" fmla="*/ 1826074 h 2237474"/>
              <a:gd name="connsiteX92" fmla="*/ 5350380 w 12192000"/>
              <a:gd name="connsiteY92" fmla="*/ 1830891 h 2237474"/>
              <a:gd name="connsiteX93" fmla="*/ 5259633 w 12192000"/>
              <a:gd name="connsiteY93" fmla="*/ 1837160 h 2237474"/>
              <a:gd name="connsiteX94" fmla="*/ 5197513 w 12192000"/>
              <a:gd name="connsiteY94" fmla="*/ 1844718 h 2237474"/>
              <a:gd name="connsiteX95" fmla="*/ 5168852 w 12192000"/>
              <a:gd name="connsiteY95" fmla="*/ 1844846 h 2237474"/>
              <a:gd name="connsiteX96" fmla="*/ 5114927 w 12192000"/>
              <a:gd name="connsiteY96" fmla="*/ 1847827 h 2237474"/>
              <a:gd name="connsiteX97" fmla="*/ 5108970 w 12192000"/>
              <a:gd name="connsiteY97" fmla="*/ 1847935 h 2237474"/>
              <a:gd name="connsiteX98" fmla="*/ 5067961 w 12192000"/>
              <a:gd name="connsiteY98" fmla="*/ 1845917 h 2237474"/>
              <a:gd name="connsiteX99" fmla="*/ 5007075 w 12192000"/>
              <a:gd name="connsiteY99" fmla="*/ 1838626 h 2237474"/>
              <a:gd name="connsiteX100" fmla="*/ 4944087 w 12192000"/>
              <a:gd name="connsiteY100" fmla="*/ 1823332 h 2237474"/>
              <a:gd name="connsiteX101" fmla="*/ 4907662 w 12192000"/>
              <a:gd name="connsiteY101" fmla="*/ 1816900 h 2237474"/>
              <a:gd name="connsiteX102" fmla="*/ 4882386 w 12192000"/>
              <a:gd name="connsiteY102" fmla="*/ 1809844 h 2237474"/>
              <a:gd name="connsiteX103" fmla="*/ 4811440 w 12192000"/>
              <a:gd name="connsiteY103" fmla="*/ 1804655 h 2237474"/>
              <a:gd name="connsiteX104" fmla="*/ 4691075 w 12192000"/>
              <a:gd name="connsiteY104" fmla="*/ 1801389 h 2237474"/>
              <a:gd name="connsiteX105" fmla="*/ 4611738 w 12192000"/>
              <a:gd name="connsiteY105" fmla="*/ 1776964 h 2237474"/>
              <a:gd name="connsiteX106" fmla="*/ 4560070 w 12192000"/>
              <a:gd name="connsiteY106" fmla="*/ 1785640 h 2237474"/>
              <a:gd name="connsiteX107" fmla="*/ 4536503 w 12192000"/>
              <a:gd name="connsiteY107" fmla="*/ 1785334 h 2237474"/>
              <a:gd name="connsiteX108" fmla="*/ 4513724 w 12192000"/>
              <a:gd name="connsiteY108" fmla="*/ 1791996 h 2237474"/>
              <a:gd name="connsiteX109" fmla="*/ 4459810 w 12192000"/>
              <a:gd name="connsiteY109" fmla="*/ 1797886 h 2237474"/>
              <a:gd name="connsiteX110" fmla="*/ 4379064 w 12192000"/>
              <a:gd name="connsiteY110" fmla="*/ 1817177 h 2237474"/>
              <a:gd name="connsiteX111" fmla="*/ 4319209 w 12192000"/>
              <a:gd name="connsiteY111" fmla="*/ 1834833 h 2237474"/>
              <a:gd name="connsiteX112" fmla="*/ 4290981 w 12192000"/>
              <a:gd name="connsiteY112" fmla="*/ 1839677 h 2237474"/>
              <a:gd name="connsiteX113" fmla="*/ 4285792 w 12192000"/>
              <a:gd name="connsiteY113" fmla="*/ 1836231 h 2237474"/>
              <a:gd name="connsiteX114" fmla="*/ 4238372 w 12192000"/>
              <a:gd name="connsiteY114" fmla="*/ 1851480 h 2237474"/>
              <a:gd name="connsiteX115" fmla="*/ 4232517 w 12192000"/>
              <a:gd name="connsiteY115" fmla="*/ 1852567 h 2237474"/>
              <a:gd name="connsiteX116" fmla="*/ 4191732 w 12192000"/>
              <a:gd name="connsiteY116" fmla="*/ 1857328 h 2237474"/>
              <a:gd name="connsiteX117" fmla="*/ 4065532 w 12192000"/>
              <a:gd name="connsiteY117" fmla="*/ 1855477 h 2237474"/>
              <a:gd name="connsiteX118" fmla="*/ 4028460 w 12192000"/>
              <a:gd name="connsiteY118" fmla="*/ 1855137 h 2237474"/>
              <a:gd name="connsiteX119" fmla="*/ 4002267 w 12192000"/>
              <a:gd name="connsiteY119" fmla="*/ 1852352 h 2237474"/>
              <a:gd name="connsiteX120" fmla="*/ 3931396 w 12192000"/>
              <a:gd name="connsiteY120" fmla="*/ 1858915 h 2237474"/>
              <a:gd name="connsiteX121" fmla="*/ 3812162 w 12192000"/>
              <a:gd name="connsiteY121" fmla="*/ 1875501 h 2237474"/>
              <a:gd name="connsiteX122" fmla="*/ 3729530 w 12192000"/>
              <a:gd name="connsiteY122" fmla="*/ 1864513 h 2237474"/>
              <a:gd name="connsiteX123" fmla="*/ 3680177 w 12192000"/>
              <a:gd name="connsiteY123" fmla="*/ 1881552 h 2237474"/>
              <a:gd name="connsiteX124" fmla="*/ 3567259 w 12192000"/>
              <a:gd name="connsiteY124" fmla="*/ 1893482 h 2237474"/>
              <a:gd name="connsiteX125" fmla="*/ 3405770 w 12192000"/>
              <a:gd name="connsiteY125" fmla="*/ 1904591 h 2237474"/>
              <a:gd name="connsiteX126" fmla="*/ 3280097 w 12192000"/>
              <a:gd name="connsiteY126" fmla="*/ 1919610 h 2237474"/>
              <a:gd name="connsiteX127" fmla="*/ 3123424 w 12192000"/>
              <a:gd name="connsiteY127" fmla="*/ 1952930 h 2237474"/>
              <a:gd name="connsiteX128" fmla="*/ 3009910 w 12192000"/>
              <a:gd name="connsiteY128" fmla="*/ 1957866 h 2237474"/>
              <a:gd name="connsiteX129" fmla="*/ 2995934 w 12192000"/>
              <a:gd name="connsiteY129" fmla="*/ 1967085 h 2237474"/>
              <a:gd name="connsiteX130" fmla="*/ 2980071 w 12192000"/>
              <a:gd name="connsiteY130" fmla="*/ 1972988 h 2237474"/>
              <a:gd name="connsiteX131" fmla="*/ 2978094 w 12192000"/>
              <a:gd name="connsiteY131" fmla="*/ 1972369 h 2237474"/>
              <a:gd name="connsiteX132" fmla="*/ 2942858 w 12192000"/>
              <a:gd name="connsiteY132" fmla="*/ 1981367 h 2237474"/>
              <a:gd name="connsiteX133" fmla="*/ 2875436 w 12192000"/>
              <a:gd name="connsiteY133" fmla="*/ 1996977 h 2237474"/>
              <a:gd name="connsiteX134" fmla="*/ 2874892 w 12192000"/>
              <a:gd name="connsiteY134" fmla="*/ 1996085 h 2237474"/>
              <a:gd name="connsiteX135" fmla="*/ 2864145 w 12192000"/>
              <a:gd name="connsiteY135" fmla="*/ 1994061 h 2237474"/>
              <a:gd name="connsiteX136" fmla="*/ 2843662 w 12192000"/>
              <a:gd name="connsiteY136" fmla="*/ 1992498 h 2237474"/>
              <a:gd name="connsiteX137" fmla="*/ 2796128 w 12192000"/>
              <a:gd name="connsiteY137" fmla="*/ 1976403 h 2237474"/>
              <a:gd name="connsiteX138" fmla="*/ 2756784 w 12192000"/>
              <a:gd name="connsiteY138" fmla="*/ 1985116 h 2237474"/>
              <a:gd name="connsiteX139" fmla="*/ 2748833 w 12192000"/>
              <a:gd name="connsiteY139" fmla="*/ 1986323 h 2237474"/>
              <a:gd name="connsiteX140" fmla="*/ 2748661 w 12192000"/>
              <a:gd name="connsiteY140" fmla="*/ 1986122 h 2237474"/>
              <a:gd name="connsiteX141" fmla="*/ 2740251 w 12192000"/>
              <a:gd name="connsiteY141" fmla="*/ 1986946 h 2237474"/>
              <a:gd name="connsiteX142" fmla="*/ 2718916 w 12192000"/>
              <a:gd name="connsiteY142" fmla="*/ 1990867 h 2237474"/>
              <a:gd name="connsiteX143" fmla="*/ 2713522 w 12192000"/>
              <a:gd name="connsiteY143" fmla="*/ 1990173 h 2237474"/>
              <a:gd name="connsiteX144" fmla="*/ 2680597 w 12192000"/>
              <a:gd name="connsiteY144" fmla="*/ 1984996 h 2237474"/>
              <a:gd name="connsiteX145" fmla="*/ 2578178 w 12192000"/>
              <a:gd name="connsiteY145" fmla="*/ 1990531 h 2237474"/>
              <a:gd name="connsiteX146" fmla="*/ 2476147 w 12192000"/>
              <a:gd name="connsiteY146" fmla="*/ 1998305 h 2237474"/>
              <a:gd name="connsiteX147" fmla="*/ 2373568 w 12192000"/>
              <a:gd name="connsiteY147" fmla="*/ 2003219 h 2237474"/>
              <a:gd name="connsiteX148" fmla="*/ 2321399 w 12192000"/>
              <a:gd name="connsiteY148" fmla="*/ 1989467 h 2237474"/>
              <a:gd name="connsiteX149" fmla="*/ 2315525 w 12192000"/>
              <a:gd name="connsiteY149" fmla="*/ 1989708 h 2237474"/>
              <a:gd name="connsiteX150" fmla="*/ 2300792 w 12192000"/>
              <a:gd name="connsiteY150" fmla="*/ 1994290 h 2237474"/>
              <a:gd name="connsiteX151" fmla="*/ 2295469 w 12192000"/>
              <a:gd name="connsiteY151" fmla="*/ 1996659 h 2237474"/>
              <a:gd name="connsiteX152" fmla="*/ 2287219 w 12192000"/>
              <a:gd name="connsiteY152" fmla="*/ 1998750 h 2237474"/>
              <a:gd name="connsiteX153" fmla="*/ 2286948 w 12192000"/>
              <a:gd name="connsiteY153" fmla="*/ 1998596 h 2237474"/>
              <a:gd name="connsiteX154" fmla="*/ 2243069 w 12192000"/>
              <a:gd name="connsiteY154" fmla="*/ 2015111 h 2237474"/>
              <a:gd name="connsiteX155" fmla="*/ 2186609 w 12192000"/>
              <a:gd name="connsiteY155" fmla="*/ 2008263 h 2237474"/>
              <a:gd name="connsiteX156" fmla="*/ 2164831 w 12192000"/>
              <a:gd name="connsiteY156" fmla="*/ 2010143 h 2237474"/>
              <a:gd name="connsiteX157" fmla="*/ 2152836 w 12192000"/>
              <a:gd name="connsiteY157" fmla="*/ 2010048 h 2237474"/>
              <a:gd name="connsiteX158" fmla="*/ 2117102 w 12192000"/>
              <a:gd name="connsiteY158" fmla="*/ 2023004 h 2237474"/>
              <a:gd name="connsiteX159" fmla="*/ 2111935 w 12192000"/>
              <a:gd name="connsiteY159" fmla="*/ 2023163 h 2237474"/>
              <a:gd name="connsiteX160" fmla="*/ 2089991 w 12192000"/>
              <a:gd name="connsiteY160" fmla="*/ 2034193 h 2237474"/>
              <a:gd name="connsiteX161" fmla="*/ 2058061 w 12192000"/>
              <a:gd name="connsiteY161" fmla="*/ 2047942 h 2237474"/>
              <a:gd name="connsiteX162" fmla="*/ 2055737 w 12192000"/>
              <a:gd name="connsiteY162" fmla="*/ 2047704 h 2237474"/>
              <a:gd name="connsiteX163" fmla="*/ 2042244 w 12192000"/>
              <a:gd name="connsiteY163" fmla="*/ 2055560 h 2237474"/>
              <a:gd name="connsiteX164" fmla="*/ 1976224 w 12192000"/>
              <a:gd name="connsiteY164" fmla="*/ 2074257 h 2237474"/>
              <a:gd name="connsiteX165" fmla="*/ 1877728 w 12192000"/>
              <a:gd name="connsiteY165" fmla="*/ 2101004 h 2237474"/>
              <a:gd name="connsiteX166" fmla="*/ 1759056 w 12192000"/>
              <a:gd name="connsiteY166" fmla="*/ 2125608 h 2237474"/>
              <a:gd name="connsiteX167" fmla="*/ 1637948 w 12192000"/>
              <a:gd name="connsiteY167" fmla="*/ 2172597 h 2237474"/>
              <a:gd name="connsiteX168" fmla="*/ 1434549 w 12192000"/>
              <a:gd name="connsiteY168" fmla="*/ 2234522 h 2237474"/>
              <a:gd name="connsiteX169" fmla="*/ 1398481 w 12192000"/>
              <a:gd name="connsiteY169" fmla="*/ 2237074 h 2237474"/>
              <a:gd name="connsiteX170" fmla="*/ 1398407 w 12192000"/>
              <a:gd name="connsiteY170" fmla="*/ 2237095 h 2237474"/>
              <a:gd name="connsiteX171" fmla="*/ 1370962 w 12192000"/>
              <a:gd name="connsiteY171" fmla="*/ 2237474 h 2237474"/>
              <a:gd name="connsiteX172" fmla="*/ 1356367 w 12192000"/>
              <a:gd name="connsiteY172" fmla="*/ 2235089 h 2237474"/>
              <a:gd name="connsiteX173" fmla="*/ 1324828 w 12192000"/>
              <a:gd name="connsiteY173" fmla="*/ 2231968 h 2237474"/>
              <a:gd name="connsiteX174" fmla="*/ 1297744 w 12192000"/>
              <a:gd name="connsiteY174" fmla="*/ 2235849 h 2237474"/>
              <a:gd name="connsiteX175" fmla="*/ 1286236 w 12192000"/>
              <a:gd name="connsiteY175" fmla="*/ 2233135 h 2237474"/>
              <a:gd name="connsiteX176" fmla="*/ 1283504 w 12192000"/>
              <a:gd name="connsiteY176" fmla="*/ 2233797 h 2237474"/>
              <a:gd name="connsiteX177" fmla="*/ 1279765 w 12192000"/>
              <a:gd name="connsiteY177" fmla="*/ 2229639 h 2237474"/>
              <a:gd name="connsiteX178" fmla="*/ 1195347 w 12192000"/>
              <a:gd name="connsiteY178" fmla="*/ 2212354 h 2237474"/>
              <a:gd name="connsiteX179" fmla="*/ 970251 w 12192000"/>
              <a:gd name="connsiteY179" fmla="*/ 2221029 h 2237474"/>
              <a:gd name="connsiteX180" fmla="*/ 812914 w 12192000"/>
              <a:gd name="connsiteY180" fmla="*/ 2202752 h 2237474"/>
              <a:gd name="connsiteX181" fmla="*/ 800195 w 12192000"/>
              <a:gd name="connsiteY181" fmla="*/ 2209407 h 2237474"/>
              <a:gd name="connsiteX182" fmla="*/ 784978 w 12192000"/>
              <a:gd name="connsiteY182" fmla="*/ 2212360 h 2237474"/>
              <a:gd name="connsiteX183" fmla="*/ 681987 w 12192000"/>
              <a:gd name="connsiteY183" fmla="*/ 2216757 h 2237474"/>
              <a:gd name="connsiteX184" fmla="*/ 669923 w 12192000"/>
              <a:gd name="connsiteY184" fmla="*/ 2211682 h 2237474"/>
              <a:gd name="connsiteX185" fmla="*/ 648680 w 12192000"/>
              <a:gd name="connsiteY185" fmla="*/ 2206229 h 2237474"/>
              <a:gd name="connsiteX186" fmla="*/ 597225 w 12192000"/>
              <a:gd name="connsiteY186" fmla="*/ 2180999 h 2237474"/>
              <a:gd name="connsiteX187" fmla="*/ 558449 w 12192000"/>
              <a:gd name="connsiteY187" fmla="*/ 2182346 h 2237474"/>
              <a:gd name="connsiteX188" fmla="*/ 550517 w 12192000"/>
              <a:gd name="connsiteY188" fmla="*/ 2182060 h 2237474"/>
              <a:gd name="connsiteX189" fmla="*/ 550309 w 12192000"/>
              <a:gd name="connsiteY189" fmla="*/ 2181825 h 2237474"/>
              <a:gd name="connsiteX190" fmla="*/ 541836 w 12192000"/>
              <a:gd name="connsiteY190" fmla="*/ 2181063 h 2237474"/>
              <a:gd name="connsiteX191" fmla="*/ 536057 w 12192000"/>
              <a:gd name="connsiteY191" fmla="*/ 2181537 h 2237474"/>
              <a:gd name="connsiteX192" fmla="*/ 520671 w 12192000"/>
              <a:gd name="connsiteY192" fmla="*/ 2180980 h 2237474"/>
              <a:gd name="connsiteX193" fmla="*/ 515024 w 12192000"/>
              <a:gd name="connsiteY193" fmla="*/ 2179258 h 2237474"/>
              <a:gd name="connsiteX194" fmla="*/ 512278 w 12192000"/>
              <a:gd name="connsiteY194" fmla="*/ 2176369 h 2237474"/>
              <a:gd name="connsiteX195" fmla="*/ 480419 w 12192000"/>
              <a:gd name="connsiteY195" fmla="*/ 2167807 h 2237474"/>
              <a:gd name="connsiteX196" fmla="*/ 413835 w 12192000"/>
              <a:gd name="connsiteY196" fmla="*/ 2156783 h 2237474"/>
              <a:gd name="connsiteX197" fmla="*/ 376513 w 12192000"/>
              <a:gd name="connsiteY197" fmla="*/ 2154014 h 2237474"/>
              <a:gd name="connsiteX198" fmla="*/ 273386 w 12192000"/>
              <a:gd name="connsiteY198" fmla="*/ 2142551 h 2237474"/>
              <a:gd name="connsiteX199" fmla="*/ 169207 w 12192000"/>
              <a:gd name="connsiteY199" fmla="*/ 2128100 h 2237474"/>
              <a:gd name="connsiteX200" fmla="*/ 93149 w 12192000"/>
              <a:gd name="connsiteY200" fmla="*/ 2105324 h 2237474"/>
              <a:gd name="connsiteX201" fmla="*/ 88109 w 12192000"/>
              <a:gd name="connsiteY201" fmla="*/ 2106704 h 2237474"/>
              <a:gd name="connsiteX202" fmla="*/ 80022 w 12192000"/>
              <a:gd name="connsiteY202" fmla="*/ 2107254 h 2237474"/>
              <a:gd name="connsiteX203" fmla="*/ 79717 w 12192000"/>
              <a:gd name="connsiteY203" fmla="*/ 2107046 h 2237474"/>
              <a:gd name="connsiteX204" fmla="*/ 72352 w 12192000"/>
              <a:gd name="connsiteY204" fmla="*/ 2107991 h 2237474"/>
              <a:gd name="connsiteX205" fmla="*/ 37645 w 12192000"/>
              <a:gd name="connsiteY205" fmla="*/ 2115401 h 2237474"/>
              <a:gd name="connsiteX206" fmla="*/ 4572 w 12192000"/>
              <a:gd name="connsiteY206" fmla="*/ 2111091 h 2237474"/>
              <a:gd name="connsiteX207" fmla="*/ 0 w 12192000"/>
              <a:gd name="connsiteY207" fmla="*/ 2110468 h 2237474"/>
              <a:gd name="connsiteX208" fmla="*/ 0 w 12192000"/>
              <a:gd name="connsiteY20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705768 w 12192000"/>
              <a:gd name="connsiteY24" fmla="*/ 894610 h 2237474"/>
              <a:gd name="connsiteX25" fmla="*/ 9683005 w 12192000"/>
              <a:gd name="connsiteY25" fmla="*/ 894128 h 2237474"/>
              <a:gd name="connsiteX26" fmla="*/ 9594438 w 12192000"/>
              <a:gd name="connsiteY26" fmla="*/ 919051 h 2237474"/>
              <a:gd name="connsiteX27" fmla="*/ 9577033 w 12192000"/>
              <a:gd name="connsiteY27" fmla="*/ 922857 h 2237474"/>
              <a:gd name="connsiteX28" fmla="*/ 9544189 w 12192000"/>
              <a:gd name="connsiteY28" fmla="*/ 938966 h 2237474"/>
              <a:gd name="connsiteX29" fmla="*/ 9500499 w 12192000"/>
              <a:gd name="connsiteY29" fmla="*/ 954680 h 2237474"/>
              <a:gd name="connsiteX30" fmla="*/ 9428195 w 12192000"/>
              <a:gd name="connsiteY30" fmla="*/ 986225 h 2237474"/>
              <a:gd name="connsiteX31" fmla="*/ 9410017 w 12192000"/>
              <a:gd name="connsiteY31" fmla="*/ 993931 h 2237474"/>
              <a:gd name="connsiteX32" fmla="*/ 9392919 w 12192000"/>
              <a:gd name="connsiteY32" fmla="*/ 994656 h 2237474"/>
              <a:gd name="connsiteX33" fmla="*/ 9278619 w 12192000"/>
              <a:gd name="connsiteY33" fmla="*/ 1011878 h 2237474"/>
              <a:gd name="connsiteX34" fmla="*/ 9268019 w 12192000"/>
              <a:gd name="connsiteY34" fmla="*/ 1007442 h 2237474"/>
              <a:gd name="connsiteX35" fmla="*/ 9234662 w 12192000"/>
              <a:gd name="connsiteY35" fmla="*/ 1023056 h 2237474"/>
              <a:gd name="connsiteX36" fmla="*/ 9181033 w 12192000"/>
              <a:gd name="connsiteY36" fmla="*/ 1037921 h 2237474"/>
              <a:gd name="connsiteX37" fmla="*/ 9155969 w 12192000"/>
              <a:gd name="connsiteY37" fmla="*/ 1046804 h 2237474"/>
              <a:gd name="connsiteX38" fmla="*/ 9133985 w 12192000"/>
              <a:gd name="connsiteY38" fmla="*/ 1046450 h 2237474"/>
              <a:gd name="connsiteX39" fmla="*/ 9012987 w 12192000"/>
              <a:gd name="connsiteY39" fmla="*/ 1061986 h 2237474"/>
              <a:gd name="connsiteX40" fmla="*/ 8968445 w 12192000"/>
              <a:gd name="connsiteY40" fmla="*/ 1052169 h 2237474"/>
              <a:gd name="connsiteX41" fmla="*/ 8958984 w 12192000"/>
              <a:gd name="connsiteY41" fmla="*/ 1057212 h 2237474"/>
              <a:gd name="connsiteX42" fmla="*/ 8886001 w 12192000"/>
              <a:gd name="connsiteY42" fmla="*/ 1067468 h 2237474"/>
              <a:gd name="connsiteX43" fmla="*/ 8838610 w 12192000"/>
              <a:gd name="connsiteY43" fmla="*/ 1075091 h 2237474"/>
              <a:gd name="connsiteX44" fmla="*/ 8750383 w 12192000"/>
              <a:gd name="connsiteY44" fmla="*/ 1097387 h 2237474"/>
              <a:gd name="connsiteX45" fmla="*/ 8665605 w 12192000"/>
              <a:gd name="connsiteY45" fmla="*/ 1110791 h 2237474"/>
              <a:gd name="connsiteX46" fmla="*/ 8584946 w 12192000"/>
              <a:gd name="connsiteY46" fmla="*/ 1135226 h 2237474"/>
              <a:gd name="connsiteX47" fmla="*/ 8460755 w 12192000"/>
              <a:gd name="connsiteY47" fmla="*/ 1203427 h 2237474"/>
              <a:gd name="connsiteX48" fmla="*/ 8419755 w 12192000"/>
              <a:gd name="connsiteY48" fmla="*/ 1216260 h 2237474"/>
              <a:gd name="connsiteX49" fmla="*/ 8411626 w 12192000"/>
              <a:gd name="connsiteY49" fmla="*/ 1214397 h 2237474"/>
              <a:gd name="connsiteX50" fmla="*/ 8363469 w 12192000"/>
              <a:gd name="connsiteY50" fmla="*/ 1246658 h 2237474"/>
              <a:gd name="connsiteX51" fmla="*/ 8275497 w 12192000"/>
              <a:gd name="connsiteY51" fmla="*/ 1264396 h 2237474"/>
              <a:gd name="connsiteX52" fmla="*/ 8206287 w 12192000"/>
              <a:gd name="connsiteY52" fmla="*/ 1273060 h 2237474"/>
              <a:gd name="connsiteX53" fmla="*/ 8168705 w 12192000"/>
              <a:gd name="connsiteY53" fmla="*/ 1279956 h 2237474"/>
              <a:gd name="connsiteX54" fmla="*/ 8139997 w 12192000"/>
              <a:gd name="connsiteY54" fmla="*/ 1282713 h 2237474"/>
              <a:gd name="connsiteX55" fmla="*/ 8074238 w 12192000"/>
              <a:gd name="connsiteY55" fmla="*/ 1301895 h 2237474"/>
              <a:gd name="connsiteX56" fmla="*/ 7968292 w 12192000"/>
              <a:gd name="connsiteY56" fmla="*/ 1338779 h 2237474"/>
              <a:gd name="connsiteX57" fmla="*/ 7902328 w 12192000"/>
              <a:gd name="connsiteY57" fmla="*/ 1345865 h 2237474"/>
              <a:gd name="connsiteX58" fmla="*/ 7875879 w 12192000"/>
              <a:gd name="connsiteY58" fmla="*/ 1345646 h 2237474"/>
              <a:gd name="connsiteX59" fmla="*/ 7840612 w 12192000"/>
              <a:gd name="connsiteY59" fmla="*/ 1369373 h 2237474"/>
              <a:gd name="connsiteX60" fmla="*/ 7786819 w 12192000"/>
              <a:gd name="connsiteY60" fmla="*/ 1378970 h 2237474"/>
              <a:gd name="connsiteX61" fmla="*/ 7548172 w 12192000"/>
              <a:gd name="connsiteY61" fmla="*/ 1417460 h 2237474"/>
              <a:gd name="connsiteX62" fmla="*/ 7483437 w 12192000"/>
              <a:gd name="connsiteY62" fmla="*/ 1478152 h 2237474"/>
              <a:gd name="connsiteX63" fmla="*/ 7377870 w 12192000"/>
              <a:gd name="connsiteY63" fmla="*/ 1523319 h 2237474"/>
              <a:gd name="connsiteX64" fmla="*/ 7230737 w 12192000"/>
              <a:gd name="connsiteY64" fmla="*/ 1562633 h 2237474"/>
              <a:gd name="connsiteX65" fmla="*/ 7224458 w 12192000"/>
              <a:gd name="connsiteY65" fmla="*/ 1573008 h 2237474"/>
              <a:gd name="connsiteX66" fmla="*/ 7183121 w 12192000"/>
              <a:gd name="connsiteY66" fmla="*/ 1595162 h 2237474"/>
              <a:gd name="connsiteX67" fmla="*/ 7164601 w 12192000"/>
              <a:gd name="connsiteY67" fmla="*/ 1606490 h 2237474"/>
              <a:gd name="connsiteX68" fmla="*/ 7092727 w 12192000"/>
              <a:gd name="connsiteY68" fmla="*/ 1623628 h 2237474"/>
              <a:gd name="connsiteX69" fmla="*/ 7031309 w 12192000"/>
              <a:gd name="connsiteY69" fmla="*/ 1619451 h 2237474"/>
              <a:gd name="connsiteX70" fmla="*/ 6999084 w 12192000"/>
              <a:gd name="connsiteY70" fmla="*/ 1634317 h 2237474"/>
              <a:gd name="connsiteX71" fmla="*/ 6992107 w 12192000"/>
              <a:gd name="connsiteY71" fmla="*/ 1636860 h 2237474"/>
              <a:gd name="connsiteX72" fmla="*/ 6900177 w 12192000"/>
              <a:gd name="connsiteY72" fmla="*/ 1636016 h 2237474"/>
              <a:gd name="connsiteX73" fmla="*/ 6795372 w 12192000"/>
              <a:gd name="connsiteY73" fmla="*/ 1644845 h 2237474"/>
              <a:gd name="connsiteX74" fmla="*/ 6692251 w 12192000"/>
              <a:gd name="connsiteY74" fmla="*/ 1656357 h 2237474"/>
              <a:gd name="connsiteX75" fmla="*/ 6655235 w 12192000"/>
              <a:gd name="connsiteY75" fmla="*/ 1661869 h 2237474"/>
              <a:gd name="connsiteX76" fmla="*/ 6554894 w 12192000"/>
              <a:gd name="connsiteY76" fmla="*/ 1664428 h 2237474"/>
              <a:gd name="connsiteX77" fmla="*/ 6516595 w 12192000"/>
              <a:gd name="connsiteY77" fmla="*/ 1667475 h 2237474"/>
              <a:gd name="connsiteX78" fmla="*/ 6508541 w 12192000"/>
              <a:gd name="connsiteY78" fmla="*/ 1668757 h 2237474"/>
              <a:gd name="connsiteX79" fmla="*/ 6471012 w 12192000"/>
              <a:gd name="connsiteY79" fmla="*/ 1678604 h 2237474"/>
              <a:gd name="connsiteX80" fmla="*/ 6364035 w 12192000"/>
              <a:gd name="connsiteY80" fmla="*/ 1667683 h 2237474"/>
              <a:gd name="connsiteX81" fmla="*/ 6280959 w 12192000"/>
              <a:gd name="connsiteY81" fmla="*/ 1689329 h 2237474"/>
              <a:gd name="connsiteX82" fmla="*/ 6243319 w 12192000"/>
              <a:gd name="connsiteY82" fmla="*/ 1695560 h 2237474"/>
              <a:gd name="connsiteX83" fmla="*/ 6098321 w 12192000"/>
              <a:gd name="connsiteY83" fmla="*/ 1721646 h 2237474"/>
              <a:gd name="connsiteX84" fmla="*/ 5880652 w 12192000"/>
              <a:gd name="connsiteY84" fmla="*/ 1779643 h 2237474"/>
              <a:gd name="connsiteX85" fmla="*/ 5785959 w 12192000"/>
              <a:gd name="connsiteY85" fmla="*/ 1775307 h 2237474"/>
              <a:gd name="connsiteX86" fmla="*/ 5643534 w 12192000"/>
              <a:gd name="connsiteY86" fmla="*/ 1802919 h 2237474"/>
              <a:gd name="connsiteX87" fmla="*/ 5518799 w 12192000"/>
              <a:gd name="connsiteY87" fmla="*/ 1818312 h 2237474"/>
              <a:gd name="connsiteX88" fmla="*/ 5505014 w 12192000"/>
              <a:gd name="connsiteY88" fmla="*/ 1819259 h 2237474"/>
              <a:gd name="connsiteX89" fmla="*/ 5453307 w 12192000"/>
              <a:gd name="connsiteY89" fmla="*/ 1815450 h 2237474"/>
              <a:gd name="connsiteX90" fmla="*/ 5364192 w 12192000"/>
              <a:gd name="connsiteY90" fmla="*/ 1826074 h 2237474"/>
              <a:gd name="connsiteX91" fmla="*/ 5350380 w 12192000"/>
              <a:gd name="connsiteY91" fmla="*/ 1830891 h 2237474"/>
              <a:gd name="connsiteX92" fmla="*/ 5259633 w 12192000"/>
              <a:gd name="connsiteY92" fmla="*/ 1837160 h 2237474"/>
              <a:gd name="connsiteX93" fmla="*/ 5197513 w 12192000"/>
              <a:gd name="connsiteY93" fmla="*/ 1844718 h 2237474"/>
              <a:gd name="connsiteX94" fmla="*/ 5168852 w 12192000"/>
              <a:gd name="connsiteY94" fmla="*/ 1844846 h 2237474"/>
              <a:gd name="connsiteX95" fmla="*/ 5114927 w 12192000"/>
              <a:gd name="connsiteY95" fmla="*/ 1847827 h 2237474"/>
              <a:gd name="connsiteX96" fmla="*/ 5108970 w 12192000"/>
              <a:gd name="connsiteY96" fmla="*/ 1847935 h 2237474"/>
              <a:gd name="connsiteX97" fmla="*/ 5067961 w 12192000"/>
              <a:gd name="connsiteY97" fmla="*/ 1845917 h 2237474"/>
              <a:gd name="connsiteX98" fmla="*/ 5007075 w 12192000"/>
              <a:gd name="connsiteY98" fmla="*/ 1838626 h 2237474"/>
              <a:gd name="connsiteX99" fmla="*/ 4944087 w 12192000"/>
              <a:gd name="connsiteY99" fmla="*/ 1823332 h 2237474"/>
              <a:gd name="connsiteX100" fmla="*/ 4907662 w 12192000"/>
              <a:gd name="connsiteY100" fmla="*/ 1816900 h 2237474"/>
              <a:gd name="connsiteX101" fmla="*/ 4882386 w 12192000"/>
              <a:gd name="connsiteY101" fmla="*/ 1809844 h 2237474"/>
              <a:gd name="connsiteX102" fmla="*/ 4811440 w 12192000"/>
              <a:gd name="connsiteY102" fmla="*/ 1804655 h 2237474"/>
              <a:gd name="connsiteX103" fmla="*/ 4691075 w 12192000"/>
              <a:gd name="connsiteY103" fmla="*/ 1801389 h 2237474"/>
              <a:gd name="connsiteX104" fmla="*/ 4611738 w 12192000"/>
              <a:gd name="connsiteY104" fmla="*/ 1776964 h 2237474"/>
              <a:gd name="connsiteX105" fmla="*/ 4560070 w 12192000"/>
              <a:gd name="connsiteY105" fmla="*/ 1785640 h 2237474"/>
              <a:gd name="connsiteX106" fmla="*/ 4536503 w 12192000"/>
              <a:gd name="connsiteY106" fmla="*/ 1785334 h 2237474"/>
              <a:gd name="connsiteX107" fmla="*/ 4513724 w 12192000"/>
              <a:gd name="connsiteY107" fmla="*/ 1791996 h 2237474"/>
              <a:gd name="connsiteX108" fmla="*/ 4459810 w 12192000"/>
              <a:gd name="connsiteY108" fmla="*/ 1797886 h 2237474"/>
              <a:gd name="connsiteX109" fmla="*/ 4379064 w 12192000"/>
              <a:gd name="connsiteY109" fmla="*/ 1817177 h 2237474"/>
              <a:gd name="connsiteX110" fmla="*/ 4319209 w 12192000"/>
              <a:gd name="connsiteY110" fmla="*/ 1834833 h 2237474"/>
              <a:gd name="connsiteX111" fmla="*/ 4290981 w 12192000"/>
              <a:gd name="connsiteY111" fmla="*/ 1839677 h 2237474"/>
              <a:gd name="connsiteX112" fmla="*/ 4285792 w 12192000"/>
              <a:gd name="connsiteY112" fmla="*/ 1836231 h 2237474"/>
              <a:gd name="connsiteX113" fmla="*/ 4238372 w 12192000"/>
              <a:gd name="connsiteY113" fmla="*/ 1851480 h 2237474"/>
              <a:gd name="connsiteX114" fmla="*/ 4232517 w 12192000"/>
              <a:gd name="connsiteY114" fmla="*/ 1852567 h 2237474"/>
              <a:gd name="connsiteX115" fmla="*/ 4191732 w 12192000"/>
              <a:gd name="connsiteY115" fmla="*/ 1857328 h 2237474"/>
              <a:gd name="connsiteX116" fmla="*/ 4065532 w 12192000"/>
              <a:gd name="connsiteY116" fmla="*/ 1855477 h 2237474"/>
              <a:gd name="connsiteX117" fmla="*/ 4028460 w 12192000"/>
              <a:gd name="connsiteY117" fmla="*/ 1855137 h 2237474"/>
              <a:gd name="connsiteX118" fmla="*/ 4002267 w 12192000"/>
              <a:gd name="connsiteY118" fmla="*/ 1852352 h 2237474"/>
              <a:gd name="connsiteX119" fmla="*/ 3931396 w 12192000"/>
              <a:gd name="connsiteY119" fmla="*/ 1858915 h 2237474"/>
              <a:gd name="connsiteX120" fmla="*/ 3812162 w 12192000"/>
              <a:gd name="connsiteY120" fmla="*/ 1875501 h 2237474"/>
              <a:gd name="connsiteX121" fmla="*/ 3729530 w 12192000"/>
              <a:gd name="connsiteY121" fmla="*/ 1864513 h 2237474"/>
              <a:gd name="connsiteX122" fmla="*/ 3680177 w 12192000"/>
              <a:gd name="connsiteY122" fmla="*/ 1881552 h 2237474"/>
              <a:gd name="connsiteX123" fmla="*/ 3567259 w 12192000"/>
              <a:gd name="connsiteY123" fmla="*/ 1893482 h 2237474"/>
              <a:gd name="connsiteX124" fmla="*/ 3405770 w 12192000"/>
              <a:gd name="connsiteY124" fmla="*/ 1904591 h 2237474"/>
              <a:gd name="connsiteX125" fmla="*/ 3280097 w 12192000"/>
              <a:gd name="connsiteY125" fmla="*/ 1919610 h 2237474"/>
              <a:gd name="connsiteX126" fmla="*/ 3123424 w 12192000"/>
              <a:gd name="connsiteY126" fmla="*/ 1952930 h 2237474"/>
              <a:gd name="connsiteX127" fmla="*/ 3009910 w 12192000"/>
              <a:gd name="connsiteY127" fmla="*/ 1957866 h 2237474"/>
              <a:gd name="connsiteX128" fmla="*/ 2995934 w 12192000"/>
              <a:gd name="connsiteY128" fmla="*/ 1967085 h 2237474"/>
              <a:gd name="connsiteX129" fmla="*/ 2980071 w 12192000"/>
              <a:gd name="connsiteY129" fmla="*/ 1972988 h 2237474"/>
              <a:gd name="connsiteX130" fmla="*/ 2978094 w 12192000"/>
              <a:gd name="connsiteY130" fmla="*/ 1972369 h 2237474"/>
              <a:gd name="connsiteX131" fmla="*/ 2942858 w 12192000"/>
              <a:gd name="connsiteY131" fmla="*/ 1981367 h 2237474"/>
              <a:gd name="connsiteX132" fmla="*/ 2875436 w 12192000"/>
              <a:gd name="connsiteY132" fmla="*/ 1996977 h 2237474"/>
              <a:gd name="connsiteX133" fmla="*/ 2874892 w 12192000"/>
              <a:gd name="connsiteY133" fmla="*/ 1996085 h 2237474"/>
              <a:gd name="connsiteX134" fmla="*/ 2864145 w 12192000"/>
              <a:gd name="connsiteY134" fmla="*/ 1994061 h 2237474"/>
              <a:gd name="connsiteX135" fmla="*/ 2843662 w 12192000"/>
              <a:gd name="connsiteY135" fmla="*/ 1992498 h 2237474"/>
              <a:gd name="connsiteX136" fmla="*/ 2796128 w 12192000"/>
              <a:gd name="connsiteY136" fmla="*/ 1976403 h 2237474"/>
              <a:gd name="connsiteX137" fmla="*/ 2756784 w 12192000"/>
              <a:gd name="connsiteY137" fmla="*/ 1985116 h 2237474"/>
              <a:gd name="connsiteX138" fmla="*/ 2748833 w 12192000"/>
              <a:gd name="connsiteY138" fmla="*/ 1986323 h 2237474"/>
              <a:gd name="connsiteX139" fmla="*/ 2748661 w 12192000"/>
              <a:gd name="connsiteY139" fmla="*/ 1986122 h 2237474"/>
              <a:gd name="connsiteX140" fmla="*/ 2740251 w 12192000"/>
              <a:gd name="connsiteY140" fmla="*/ 1986946 h 2237474"/>
              <a:gd name="connsiteX141" fmla="*/ 2718916 w 12192000"/>
              <a:gd name="connsiteY141" fmla="*/ 1990867 h 2237474"/>
              <a:gd name="connsiteX142" fmla="*/ 2713522 w 12192000"/>
              <a:gd name="connsiteY142" fmla="*/ 1990173 h 2237474"/>
              <a:gd name="connsiteX143" fmla="*/ 2680597 w 12192000"/>
              <a:gd name="connsiteY143" fmla="*/ 1984996 h 2237474"/>
              <a:gd name="connsiteX144" fmla="*/ 2578178 w 12192000"/>
              <a:gd name="connsiteY144" fmla="*/ 1990531 h 2237474"/>
              <a:gd name="connsiteX145" fmla="*/ 2476147 w 12192000"/>
              <a:gd name="connsiteY145" fmla="*/ 1998305 h 2237474"/>
              <a:gd name="connsiteX146" fmla="*/ 2373568 w 12192000"/>
              <a:gd name="connsiteY146" fmla="*/ 2003219 h 2237474"/>
              <a:gd name="connsiteX147" fmla="*/ 2321399 w 12192000"/>
              <a:gd name="connsiteY147" fmla="*/ 1989467 h 2237474"/>
              <a:gd name="connsiteX148" fmla="*/ 2315525 w 12192000"/>
              <a:gd name="connsiteY148" fmla="*/ 1989708 h 2237474"/>
              <a:gd name="connsiteX149" fmla="*/ 2300792 w 12192000"/>
              <a:gd name="connsiteY149" fmla="*/ 1994290 h 2237474"/>
              <a:gd name="connsiteX150" fmla="*/ 2295469 w 12192000"/>
              <a:gd name="connsiteY150" fmla="*/ 1996659 h 2237474"/>
              <a:gd name="connsiteX151" fmla="*/ 2287219 w 12192000"/>
              <a:gd name="connsiteY151" fmla="*/ 1998750 h 2237474"/>
              <a:gd name="connsiteX152" fmla="*/ 2286948 w 12192000"/>
              <a:gd name="connsiteY152" fmla="*/ 1998596 h 2237474"/>
              <a:gd name="connsiteX153" fmla="*/ 2243069 w 12192000"/>
              <a:gd name="connsiteY153" fmla="*/ 2015111 h 2237474"/>
              <a:gd name="connsiteX154" fmla="*/ 2186609 w 12192000"/>
              <a:gd name="connsiteY154" fmla="*/ 2008263 h 2237474"/>
              <a:gd name="connsiteX155" fmla="*/ 2164831 w 12192000"/>
              <a:gd name="connsiteY155" fmla="*/ 2010143 h 2237474"/>
              <a:gd name="connsiteX156" fmla="*/ 2152836 w 12192000"/>
              <a:gd name="connsiteY156" fmla="*/ 2010048 h 2237474"/>
              <a:gd name="connsiteX157" fmla="*/ 2117102 w 12192000"/>
              <a:gd name="connsiteY157" fmla="*/ 2023004 h 2237474"/>
              <a:gd name="connsiteX158" fmla="*/ 2111935 w 12192000"/>
              <a:gd name="connsiteY158" fmla="*/ 2023163 h 2237474"/>
              <a:gd name="connsiteX159" fmla="*/ 2089991 w 12192000"/>
              <a:gd name="connsiteY159" fmla="*/ 2034193 h 2237474"/>
              <a:gd name="connsiteX160" fmla="*/ 2058061 w 12192000"/>
              <a:gd name="connsiteY160" fmla="*/ 2047942 h 2237474"/>
              <a:gd name="connsiteX161" fmla="*/ 2055737 w 12192000"/>
              <a:gd name="connsiteY161" fmla="*/ 2047704 h 2237474"/>
              <a:gd name="connsiteX162" fmla="*/ 2042244 w 12192000"/>
              <a:gd name="connsiteY162" fmla="*/ 2055560 h 2237474"/>
              <a:gd name="connsiteX163" fmla="*/ 1976224 w 12192000"/>
              <a:gd name="connsiteY163" fmla="*/ 2074257 h 2237474"/>
              <a:gd name="connsiteX164" fmla="*/ 1877728 w 12192000"/>
              <a:gd name="connsiteY164" fmla="*/ 2101004 h 2237474"/>
              <a:gd name="connsiteX165" fmla="*/ 1759056 w 12192000"/>
              <a:gd name="connsiteY165" fmla="*/ 2125608 h 2237474"/>
              <a:gd name="connsiteX166" fmla="*/ 1637948 w 12192000"/>
              <a:gd name="connsiteY166" fmla="*/ 2172597 h 2237474"/>
              <a:gd name="connsiteX167" fmla="*/ 1434549 w 12192000"/>
              <a:gd name="connsiteY167" fmla="*/ 2234522 h 2237474"/>
              <a:gd name="connsiteX168" fmla="*/ 1398481 w 12192000"/>
              <a:gd name="connsiteY168" fmla="*/ 2237074 h 2237474"/>
              <a:gd name="connsiteX169" fmla="*/ 1398407 w 12192000"/>
              <a:gd name="connsiteY169" fmla="*/ 2237095 h 2237474"/>
              <a:gd name="connsiteX170" fmla="*/ 1370962 w 12192000"/>
              <a:gd name="connsiteY170" fmla="*/ 2237474 h 2237474"/>
              <a:gd name="connsiteX171" fmla="*/ 1356367 w 12192000"/>
              <a:gd name="connsiteY171" fmla="*/ 2235089 h 2237474"/>
              <a:gd name="connsiteX172" fmla="*/ 1324828 w 12192000"/>
              <a:gd name="connsiteY172" fmla="*/ 2231968 h 2237474"/>
              <a:gd name="connsiteX173" fmla="*/ 1297744 w 12192000"/>
              <a:gd name="connsiteY173" fmla="*/ 2235849 h 2237474"/>
              <a:gd name="connsiteX174" fmla="*/ 1286236 w 12192000"/>
              <a:gd name="connsiteY174" fmla="*/ 2233135 h 2237474"/>
              <a:gd name="connsiteX175" fmla="*/ 1283504 w 12192000"/>
              <a:gd name="connsiteY175" fmla="*/ 2233797 h 2237474"/>
              <a:gd name="connsiteX176" fmla="*/ 1279765 w 12192000"/>
              <a:gd name="connsiteY176" fmla="*/ 2229639 h 2237474"/>
              <a:gd name="connsiteX177" fmla="*/ 1195347 w 12192000"/>
              <a:gd name="connsiteY177" fmla="*/ 2212354 h 2237474"/>
              <a:gd name="connsiteX178" fmla="*/ 970251 w 12192000"/>
              <a:gd name="connsiteY178" fmla="*/ 2221029 h 2237474"/>
              <a:gd name="connsiteX179" fmla="*/ 812914 w 12192000"/>
              <a:gd name="connsiteY179" fmla="*/ 2202752 h 2237474"/>
              <a:gd name="connsiteX180" fmla="*/ 800195 w 12192000"/>
              <a:gd name="connsiteY180" fmla="*/ 2209407 h 2237474"/>
              <a:gd name="connsiteX181" fmla="*/ 784978 w 12192000"/>
              <a:gd name="connsiteY181" fmla="*/ 2212360 h 2237474"/>
              <a:gd name="connsiteX182" fmla="*/ 681987 w 12192000"/>
              <a:gd name="connsiteY182" fmla="*/ 2216757 h 2237474"/>
              <a:gd name="connsiteX183" fmla="*/ 669923 w 12192000"/>
              <a:gd name="connsiteY183" fmla="*/ 2211682 h 2237474"/>
              <a:gd name="connsiteX184" fmla="*/ 648680 w 12192000"/>
              <a:gd name="connsiteY184" fmla="*/ 2206229 h 2237474"/>
              <a:gd name="connsiteX185" fmla="*/ 597225 w 12192000"/>
              <a:gd name="connsiteY185" fmla="*/ 2180999 h 2237474"/>
              <a:gd name="connsiteX186" fmla="*/ 558449 w 12192000"/>
              <a:gd name="connsiteY186" fmla="*/ 2182346 h 2237474"/>
              <a:gd name="connsiteX187" fmla="*/ 550517 w 12192000"/>
              <a:gd name="connsiteY187" fmla="*/ 2182060 h 2237474"/>
              <a:gd name="connsiteX188" fmla="*/ 550309 w 12192000"/>
              <a:gd name="connsiteY188" fmla="*/ 2181825 h 2237474"/>
              <a:gd name="connsiteX189" fmla="*/ 541836 w 12192000"/>
              <a:gd name="connsiteY189" fmla="*/ 2181063 h 2237474"/>
              <a:gd name="connsiteX190" fmla="*/ 536057 w 12192000"/>
              <a:gd name="connsiteY190" fmla="*/ 2181537 h 2237474"/>
              <a:gd name="connsiteX191" fmla="*/ 520671 w 12192000"/>
              <a:gd name="connsiteY191" fmla="*/ 2180980 h 2237474"/>
              <a:gd name="connsiteX192" fmla="*/ 515024 w 12192000"/>
              <a:gd name="connsiteY192" fmla="*/ 2179258 h 2237474"/>
              <a:gd name="connsiteX193" fmla="*/ 512278 w 12192000"/>
              <a:gd name="connsiteY193" fmla="*/ 2176369 h 2237474"/>
              <a:gd name="connsiteX194" fmla="*/ 480419 w 12192000"/>
              <a:gd name="connsiteY194" fmla="*/ 2167807 h 2237474"/>
              <a:gd name="connsiteX195" fmla="*/ 413835 w 12192000"/>
              <a:gd name="connsiteY195" fmla="*/ 2156783 h 2237474"/>
              <a:gd name="connsiteX196" fmla="*/ 376513 w 12192000"/>
              <a:gd name="connsiteY196" fmla="*/ 2154014 h 2237474"/>
              <a:gd name="connsiteX197" fmla="*/ 273386 w 12192000"/>
              <a:gd name="connsiteY197" fmla="*/ 2142551 h 2237474"/>
              <a:gd name="connsiteX198" fmla="*/ 169207 w 12192000"/>
              <a:gd name="connsiteY198" fmla="*/ 2128100 h 2237474"/>
              <a:gd name="connsiteX199" fmla="*/ 93149 w 12192000"/>
              <a:gd name="connsiteY199" fmla="*/ 2105324 h 2237474"/>
              <a:gd name="connsiteX200" fmla="*/ 88109 w 12192000"/>
              <a:gd name="connsiteY200" fmla="*/ 2106704 h 2237474"/>
              <a:gd name="connsiteX201" fmla="*/ 80022 w 12192000"/>
              <a:gd name="connsiteY201" fmla="*/ 2107254 h 2237474"/>
              <a:gd name="connsiteX202" fmla="*/ 79717 w 12192000"/>
              <a:gd name="connsiteY202" fmla="*/ 2107046 h 2237474"/>
              <a:gd name="connsiteX203" fmla="*/ 72352 w 12192000"/>
              <a:gd name="connsiteY203" fmla="*/ 2107991 h 2237474"/>
              <a:gd name="connsiteX204" fmla="*/ 37645 w 12192000"/>
              <a:gd name="connsiteY204" fmla="*/ 2115401 h 2237474"/>
              <a:gd name="connsiteX205" fmla="*/ 4572 w 12192000"/>
              <a:gd name="connsiteY205" fmla="*/ 2111091 h 2237474"/>
              <a:gd name="connsiteX206" fmla="*/ 0 w 12192000"/>
              <a:gd name="connsiteY206" fmla="*/ 2110468 h 2237474"/>
              <a:gd name="connsiteX207" fmla="*/ 0 w 12192000"/>
              <a:gd name="connsiteY20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98048 w 12192000"/>
              <a:gd name="connsiteY23" fmla="*/ 863207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11200 w 12192000"/>
              <a:gd name="connsiteY18" fmla="*/ 767513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767091 w 12192000"/>
              <a:gd name="connsiteY23" fmla="*/ 870550 h 2237474"/>
              <a:gd name="connsiteX24" fmla="*/ 9683005 w 12192000"/>
              <a:gd name="connsiteY24" fmla="*/ 894128 h 2237474"/>
              <a:gd name="connsiteX25" fmla="*/ 9594438 w 12192000"/>
              <a:gd name="connsiteY25" fmla="*/ 919051 h 2237474"/>
              <a:gd name="connsiteX26" fmla="*/ 9577033 w 12192000"/>
              <a:gd name="connsiteY26" fmla="*/ 922857 h 2237474"/>
              <a:gd name="connsiteX27" fmla="*/ 9544189 w 12192000"/>
              <a:gd name="connsiteY27" fmla="*/ 938966 h 2237474"/>
              <a:gd name="connsiteX28" fmla="*/ 9500499 w 12192000"/>
              <a:gd name="connsiteY28" fmla="*/ 954680 h 2237474"/>
              <a:gd name="connsiteX29" fmla="*/ 9428195 w 12192000"/>
              <a:gd name="connsiteY29" fmla="*/ 986225 h 2237474"/>
              <a:gd name="connsiteX30" fmla="*/ 9410017 w 12192000"/>
              <a:gd name="connsiteY30" fmla="*/ 993931 h 2237474"/>
              <a:gd name="connsiteX31" fmla="*/ 9392919 w 12192000"/>
              <a:gd name="connsiteY31" fmla="*/ 994656 h 2237474"/>
              <a:gd name="connsiteX32" fmla="*/ 9278619 w 12192000"/>
              <a:gd name="connsiteY32" fmla="*/ 1011878 h 2237474"/>
              <a:gd name="connsiteX33" fmla="*/ 9268019 w 12192000"/>
              <a:gd name="connsiteY33" fmla="*/ 1007442 h 2237474"/>
              <a:gd name="connsiteX34" fmla="*/ 9234662 w 12192000"/>
              <a:gd name="connsiteY34" fmla="*/ 1023056 h 2237474"/>
              <a:gd name="connsiteX35" fmla="*/ 9181033 w 12192000"/>
              <a:gd name="connsiteY35" fmla="*/ 1037921 h 2237474"/>
              <a:gd name="connsiteX36" fmla="*/ 9155969 w 12192000"/>
              <a:gd name="connsiteY36" fmla="*/ 1046804 h 2237474"/>
              <a:gd name="connsiteX37" fmla="*/ 9133985 w 12192000"/>
              <a:gd name="connsiteY37" fmla="*/ 1046450 h 2237474"/>
              <a:gd name="connsiteX38" fmla="*/ 9012987 w 12192000"/>
              <a:gd name="connsiteY38" fmla="*/ 1061986 h 2237474"/>
              <a:gd name="connsiteX39" fmla="*/ 8968445 w 12192000"/>
              <a:gd name="connsiteY39" fmla="*/ 1052169 h 2237474"/>
              <a:gd name="connsiteX40" fmla="*/ 8958984 w 12192000"/>
              <a:gd name="connsiteY40" fmla="*/ 1057212 h 2237474"/>
              <a:gd name="connsiteX41" fmla="*/ 8886001 w 12192000"/>
              <a:gd name="connsiteY41" fmla="*/ 1067468 h 2237474"/>
              <a:gd name="connsiteX42" fmla="*/ 8838610 w 12192000"/>
              <a:gd name="connsiteY42" fmla="*/ 1075091 h 2237474"/>
              <a:gd name="connsiteX43" fmla="*/ 8750383 w 12192000"/>
              <a:gd name="connsiteY43" fmla="*/ 1097387 h 2237474"/>
              <a:gd name="connsiteX44" fmla="*/ 8665605 w 12192000"/>
              <a:gd name="connsiteY44" fmla="*/ 1110791 h 2237474"/>
              <a:gd name="connsiteX45" fmla="*/ 8584946 w 12192000"/>
              <a:gd name="connsiteY45" fmla="*/ 1135226 h 2237474"/>
              <a:gd name="connsiteX46" fmla="*/ 8460755 w 12192000"/>
              <a:gd name="connsiteY46" fmla="*/ 1203427 h 2237474"/>
              <a:gd name="connsiteX47" fmla="*/ 8419755 w 12192000"/>
              <a:gd name="connsiteY47" fmla="*/ 1216260 h 2237474"/>
              <a:gd name="connsiteX48" fmla="*/ 8411626 w 12192000"/>
              <a:gd name="connsiteY48" fmla="*/ 1214397 h 2237474"/>
              <a:gd name="connsiteX49" fmla="*/ 8363469 w 12192000"/>
              <a:gd name="connsiteY49" fmla="*/ 1246658 h 2237474"/>
              <a:gd name="connsiteX50" fmla="*/ 8275497 w 12192000"/>
              <a:gd name="connsiteY50" fmla="*/ 1264396 h 2237474"/>
              <a:gd name="connsiteX51" fmla="*/ 8206287 w 12192000"/>
              <a:gd name="connsiteY51" fmla="*/ 1273060 h 2237474"/>
              <a:gd name="connsiteX52" fmla="*/ 8168705 w 12192000"/>
              <a:gd name="connsiteY52" fmla="*/ 1279956 h 2237474"/>
              <a:gd name="connsiteX53" fmla="*/ 8139997 w 12192000"/>
              <a:gd name="connsiteY53" fmla="*/ 1282713 h 2237474"/>
              <a:gd name="connsiteX54" fmla="*/ 8074238 w 12192000"/>
              <a:gd name="connsiteY54" fmla="*/ 1301895 h 2237474"/>
              <a:gd name="connsiteX55" fmla="*/ 7968292 w 12192000"/>
              <a:gd name="connsiteY55" fmla="*/ 1338779 h 2237474"/>
              <a:gd name="connsiteX56" fmla="*/ 7902328 w 12192000"/>
              <a:gd name="connsiteY56" fmla="*/ 1345865 h 2237474"/>
              <a:gd name="connsiteX57" fmla="*/ 7875879 w 12192000"/>
              <a:gd name="connsiteY57" fmla="*/ 1345646 h 2237474"/>
              <a:gd name="connsiteX58" fmla="*/ 7840612 w 12192000"/>
              <a:gd name="connsiteY58" fmla="*/ 1369373 h 2237474"/>
              <a:gd name="connsiteX59" fmla="*/ 7786819 w 12192000"/>
              <a:gd name="connsiteY59" fmla="*/ 1378970 h 2237474"/>
              <a:gd name="connsiteX60" fmla="*/ 7548172 w 12192000"/>
              <a:gd name="connsiteY60" fmla="*/ 1417460 h 2237474"/>
              <a:gd name="connsiteX61" fmla="*/ 7483437 w 12192000"/>
              <a:gd name="connsiteY61" fmla="*/ 1478152 h 2237474"/>
              <a:gd name="connsiteX62" fmla="*/ 7377870 w 12192000"/>
              <a:gd name="connsiteY62" fmla="*/ 1523319 h 2237474"/>
              <a:gd name="connsiteX63" fmla="*/ 7230737 w 12192000"/>
              <a:gd name="connsiteY63" fmla="*/ 1562633 h 2237474"/>
              <a:gd name="connsiteX64" fmla="*/ 7224458 w 12192000"/>
              <a:gd name="connsiteY64" fmla="*/ 1573008 h 2237474"/>
              <a:gd name="connsiteX65" fmla="*/ 7183121 w 12192000"/>
              <a:gd name="connsiteY65" fmla="*/ 1595162 h 2237474"/>
              <a:gd name="connsiteX66" fmla="*/ 7164601 w 12192000"/>
              <a:gd name="connsiteY66" fmla="*/ 1606490 h 2237474"/>
              <a:gd name="connsiteX67" fmla="*/ 7092727 w 12192000"/>
              <a:gd name="connsiteY67" fmla="*/ 1623628 h 2237474"/>
              <a:gd name="connsiteX68" fmla="*/ 7031309 w 12192000"/>
              <a:gd name="connsiteY68" fmla="*/ 1619451 h 2237474"/>
              <a:gd name="connsiteX69" fmla="*/ 6999084 w 12192000"/>
              <a:gd name="connsiteY69" fmla="*/ 1634317 h 2237474"/>
              <a:gd name="connsiteX70" fmla="*/ 6992107 w 12192000"/>
              <a:gd name="connsiteY70" fmla="*/ 1636860 h 2237474"/>
              <a:gd name="connsiteX71" fmla="*/ 6900177 w 12192000"/>
              <a:gd name="connsiteY71" fmla="*/ 1636016 h 2237474"/>
              <a:gd name="connsiteX72" fmla="*/ 6795372 w 12192000"/>
              <a:gd name="connsiteY72" fmla="*/ 1644845 h 2237474"/>
              <a:gd name="connsiteX73" fmla="*/ 6692251 w 12192000"/>
              <a:gd name="connsiteY73" fmla="*/ 1656357 h 2237474"/>
              <a:gd name="connsiteX74" fmla="*/ 6655235 w 12192000"/>
              <a:gd name="connsiteY74" fmla="*/ 1661869 h 2237474"/>
              <a:gd name="connsiteX75" fmla="*/ 6554894 w 12192000"/>
              <a:gd name="connsiteY75" fmla="*/ 1664428 h 2237474"/>
              <a:gd name="connsiteX76" fmla="*/ 6516595 w 12192000"/>
              <a:gd name="connsiteY76" fmla="*/ 1667475 h 2237474"/>
              <a:gd name="connsiteX77" fmla="*/ 6508541 w 12192000"/>
              <a:gd name="connsiteY77" fmla="*/ 1668757 h 2237474"/>
              <a:gd name="connsiteX78" fmla="*/ 6471012 w 12192000"/>
              <a:gd name="connsiteY78" fmla="*/ 1678604 h 2237474"/>
              <a:gd name="connsiteX79" fmla="*/ 6364035 w 12192000"/>
              <a:gd name="connsiteY79" fmla="*/ 1667683 h 2237474"/>
              <a:gd name="connsiteX80" fmla="*/ 6280959 w 12192000"/>
              <a:gd name="connsiteY80" fmla="*/ 1689329 h 2237474"/>
              <a:gd name="connsiteX81" fmla="*/ 6243319 w 12192000"/>
              <a:gd name="connsiteY81" fmla="*/ 1695560 h 2237474"/>
              <a:gd name="connsiteX82" fmla="*/ 6098321 w 12192000"/>
              <a:gd name="connsiteY82" fmla="*/ 1721646 h 2237474"/>
              <a:gd name="connsiteX83" fmla="*/ 5880652 w 12192000"/>
              <a:gd name="connsiteY83" fmla="*/ 1779643 h 2237474"/>
              <a:gd name="connsiteX84" fmla="*/ 5785959 w 12192000"/>
              <a:gd name="connsiteY84" fmla="*/ 1775307 h 2237474"/>
              <a:gd name="connsiteX85" fmla="*/ 5643534 w 12192000"/>
              <a:gd name="connsiteY85" fmla="*/ 1802919 h 2237474"/>
              <a:gd name="connsiteX86" fmla="*/ 5518799 w 12192000"/>
              <a:gd name="connsiteY86" fmla="*/ 1818312 h 2237474"/>
              <a:gd name="connsiteX87" fmla="*/ 5505014 w 12192000"/>
              <a:gd name="connsiteY87" fmla="*/ 1819259 h 2237474"/>
              <a:gd name="connsiteX88" fmla="*/ 5453307 w 12192000"/>
              <a:gd name="connsiteY88" fmla="*/ 1815450 h 2237474"/>
              <a:gd name="connsiteX89" fmla="*/ 5364192 w 12192000"/>
              <a:gd name="connsiteY89" fmla="*/ 1826074 h 2237474"/>
              <a:gd name="connsiteX90" fmla="*/ 5350380 w 12192000"/>
              <a:gd name="connsiteY90" fmla="*/ 1830891 h 2237474"/>
              <a:gd name="connsiteX91" fmla="*/ 5259633 w 12192000"/>
              <a:gd name="connsiteY91" fmla="*/ 1837160 h 2237474"/>
              <a:gd name="connsiteX92" fmla="*/ 5197513 w 12192000"/>
              <a:gd name="connsiteY92" fmla="*/ 1844718 h 2237474"/>
              <a:gd name="connsiteX93" fmla="*/ 5168852 w 12192000"/>
              <a:gd name="connsiteY93" fmla="*/ 1844846 h 2237474"/>
              <a:gd name="connsiteX94" fmla="*/ 5114927 w 12192000"/>
              <a:gd name="connsiteY94" fmla="*/ 1847827 h 2237474"/>
              <a:gd name="connsiteX95" fmla="*/ 5108970 w 12192000"/>
              <a:gd name="connsiteY95" fmla="*/ 1847935 h 2237474"/>
              <a:gd name="connsiteX96" fmla="*/ 5067961 w 12192000"/>
              <a:gd name="connsiteY96" fmla="*/ 1845917 h 2237474"/>
              <a:gd name="connsiteX97" fmla="*/ 5007075 w 12192000"/>
              <a:gd name="connsiteY97" fmla="*/ 1838626 h 2237474"/>
              <a:gd name="connsiteX98" fmla="*/ 4944087 w 12192000"/>
              <a:gd name="connsiteY98" fmla="*/ 1823332 h 2237474"/>
              <a:gd name="connsiteX99" fmla="*/ 4907662 w 12192000"/>
              <a:gd name="connsiteY99" fmla="*/ 1816900 h 2237474"/>
              <a:gd name="connsiteX100" fmla="*/ 4882386 w 12192000"/>
              <a:gd name="connsiteY100" fmla="*/ 1809844 h 2237474"/>
              <a:gd name="connsiteX101" fmla="*/ 4811440 w 12192000"/>
              <a:gd name="connsiteY101" fmla="*/ 1804655 h 2237474"/>
              <a:gd name="connsiteX102" fmla="*/ 4691075 w 12192000"/>
              <a:gd name="connsiteY102" fmla="*/ 1801389 h 2237474"/>
              <a:gd name="connsiteX103" fmla="*/ 4611738 w 12192000"/>
              <a:gd name="connsiteY103" fmla="*/ 1776964 h 2237474"/>
              <a:gd name="connsiteX104" fmla="*/ 4560070 w 12192000"/>
              <a:gd name="connsiteY104" fmla="*/ 1785640 h 2237474"/>
              <a:gd name="connsiteX105" fmla="*/ 4536503 w 12192000"/>
              <a:gd name="connsiteY105" fmla="*/ 1785334 h 2237474"/>
              <a:gd name="connsiteX106" fmla="*/ 4513724 w 12192000"/>
              <a:gd name="connsiteY106" fmla="*/ 1791996 h 2237474"/>
              <a:gd name="connsiteX107" fmla="*/ 4459810 w 12192000"/>
              <a:gd name="connsiteY107" fmla="*/ 1797886 h 2237474"/>
              <a:gd name="connsiteX108" fmla="*/ 4379064 w 12192000"/>
              <a:gd name="connsiteY108" fmla="*/ 1817177 h 2237474"/>
              <a:gd name="connsiteX109" fmla="*/ 4319209 w 12192000"/>
              <a:gd name="connsiteY109" fmla="*/ 1834833 h 2237474"/>
              <a:gd name="connsiteX110" fmla="*/ 4290981 w 12192000"/>
              <a:gd name="connsiteY110" fmla="*/ 1839677 h 2237474"/>
              <a:gd name="connsiteX111" fmla="*/ 4285792 w 12192000"/>
              <a:gd name="connsiteY111" fmla="*/ 1836231 h 2237474"/>
              <a:gd name="connsiteX112" fmla="*/ 4238372 w 12192000"/>
              <a:gd name="connsiteY112" fmla="*/ 1851480 h 2237474"/>
              <a:gd name="connsiteX113" fmla="*/ 4232517 w 12192000"/>
              <a:gd name="connsiteY113" fmla="*/ 1852567 h 2237474"/>
              <a:gd name="connsiteX114" fmla="*/ 4191732 w 12192000"/>
              <a:gd name="connsiteY114" fmla="*/ 1857328 h 2237474"/>
              <a:gd name="connsiteX115" fmla="*/ 4065532 w 12192000"/>
              <a:gd name="connsiteY115" fmla="*/ 1855477 h 2237474"/>
              <a:gd name="connsiteX116" fmla="*/ 4028460 w 12192000"/>
              <a:gd name="connsiteY116" fmla="*/ 1855137 h 2237474"/>
              <a:gd name="connsiteX117" fmla="*/ 4002267 w 12192000"/>
              <a:gd name="connsiteY117" fmla="*/ 1852352 h 2237474"/>
              <a:gd name="connsiteX118" fmla="*/ 3931396 w 12192000"/>
              <a:gd name="connsiteY118" fmla="*/ 1858915 h 2237474"/>
              <a:gd name="connsiteX119" fmla="*/ 3812162 w 12192000"/>
              <a:gd name="connsiteY119" fmla="*/ 1875501 h 2237474"/>
              <a:gd name="connsiteX120" fmla="*/ 3729530 w 12192000"/>
              <a:gd name="connsiteY120" fmla="*/ 1864513 h 2237474"/>
              <a:gd name="connsiteX121" fmla="*/ 3680177 w 12192000"/>
              <a:gd name="connsiteY121" fmla="*/ 1881552 h 2237474"/>
              <a:gd name="connsiteX122" fmla="*/ 3567259 w 12192000"/>
              <a:gd name="connsiteY122" fmla="*/ 1893482 h 2237474"/>
              <a:gd name="connsiteX123" fmla="*/ 3405770 w 12192000"/>
              <a:gd name="connsiteY123" fmla="*/ 1904591 h 2237474"/>
              <a:gd name="connsiteX124" fmla="*/ 3280097 w 12192000"/>
              <a:gd name="connsiteY124" fmla="*/ 1919610 h 2237474"/>
              <a:gd name="connsiteX125" fmla="*/ 3123424 w 12192000"/>
              <a:gd name="connsiteY125" fmla="*/ 1952930 h 2237474"/>
              <a:gd name="connsiteX126" fmla="*/ 3009910 w 12192000"/>
              <a:gd name="connsiteY126" fmla="*/ 1957866 h 2237474"/>
              <a:gd name="connsiteX127" fmla="*/ 2995934 w 12192000"/>
              <a:gd name="connsiteY127" fmla="*/ 1967085 h 2237474"/>
              <a:gd name="connsiteX128" fmla="*/ 2980071 w 12192000"/>
              <a:gd name="connsiteY128" fmla="*/ 1972988 h 2237474"/>
              <a:gd name="connsiteX129" fmla="*/ 2978094 w 12192000"/>
              <a:gd name="connsiteY129" fmla="*/ 1972369 h 2237474"/>
              <a:gd name="connsiteX130" fmla="*/ 2942858 w 12192000"/>
              <a:gd name="connsiteY130" fmla="*/ 1981367 h 2237474"/>
              <a:gd name="connsiteX131" fmla="*/ 2875436 w 12192000"/>
              <a:gd name="connsiteY131" fmla="*/ 1996977 h 2237474"/>
              <a:gd name="connsiteX132" fmla="*/ 2874892 w 12192000"/>
              <a:gd name="connsiteY132" fmla="*/ 1996085 h 2237474"/>
              <a:gd name="connsiteX133" fmla="*/ 2864145 w 12192000"/>
              <a:gd name="connsiteY133" fmla="*/ 1994061 h 2237474"/>
              <a:gd name="connsiteX134" fmla="*/ 2843662 w 12192000"/>
              <a:gd name="connsiteY134" fmla="*/ 1992498 h 2237474"/>
              <a:gd name="connsiteX135" fmla="*/ 2796128 w 12192000"/>
              <a:gd name="connsiteY135" fmla="*/ 1976403 h 2237474"/>
              <a:gd name="connsiteX136" fmla="*/ 2756784 w 12192000"/>
              <a:gd name="connsiteY136" fmla="*/ 1985116 h 2237474"/>
              <a:gd name="connsiteX137" fmla="*/ 2748833 w 12192000"/>
              <a:gd name="connsiteY137" fmla="*/ 1986323 h 2237474"/>
              <a:gd name="connsiteX138" fmla="*/ 2748661 w 12192000"/>
              <a:gd name="connsiteY138" fmla="*/ 1986122 h 2237474"/>
              <a:gd name="connsiteX139" fmla="*/ 2740251 w 12192000"/>
              <a:gd name="connsiteY139" fmla="*/ 1986946 h 2237474"/>
              <a:gd name="connsiteX140" fmla="*/ 2718916 w 12192000"/>
              <a:gd name="connsiteY140" fmla="*/ 1990867 h 2237474"/>
              <a:gd name="connsiteX141" fmla="*/ 2713522 w 12192000"/>
              <a:gd name="connsiteY141" fmla="*/ 1990173 h 2237474"/>
              <a:gd name="connsiteX142" fmla="*/ 2680597 w 12192000"/>
              <a:gd name="connsiteY142" fmla="*/ 1984996 h 2237474"/>
              <a:gd name="connsiteX143" fmla="*/ 2578178 w 12192000"/>
              <a:gd name="connsiteY143" fmla="*/ 1990531 h 2237474"/>
              <a:gd name="connsiteX144" fmla="*/ 2476147 w 12192000"/>
              <a:gd name="connsiteY144" fmla="*/ 1998305 h 2237474"/>
              <a:gd name="connsiteX145" fmla="*/ 2373568 w 12192000"/>
              <a:gd name="connsiteY145" fmla="*/ 2003219 h 2237474"/>
              <a:gd name="connsiteX146" fmla="*/ 2321399 w 12192000"/>
              <a:gd name="connsiteY146" fmla="*/ 1989467 h 2237474"/>
              <a:gd name="connsiteX147" fmla="*/ 2315525 w 12192000"/>
              <a:gd name="connsiteY147" fmla="*/ 1989708 h 2237474"/>
              <a:gd name="connsiteX148" fmla="*/ 2300792 w 12192000"/>
              <a:gd name="connsiteY148" fmla="*/ 1994290 h 2237474"/>
              <a:gd name="connsiteX149" fmla="*/ 2295469 w 12192000"/>
              <a:gd name="connsiteY149" fmla="*/ 1996659 h 2237474"/>
              <a:gd name="connsiteX150" fmla="*/ 2287219 w 12192000"/>
              <a:gd name="connsiteY150" fmla="*/ 1998750 h 2237474"/>
              <a:gd name="connsiteX151" fmla="*/ 2286948 w 12192000"/>
              <a:gd name="connsiteY151" fmla="*/ 1998596 h 2237474"/>
              <a:gd name="connsiteX152" fmla="*/ 2243069 w 12192000"/>
              <a:gd name="connsiteY152" fmla="*/ 2015111 h 2237474"/>
              <a:gd name="connsiteX153" fmla="*/ 2186609 w 12192000"/>
              <a:gd name="connsiteY153" fmla="*/ 2008263 h 2237474"/>
              <a:gd name="connsiteX154" fmla="*/ 2164831 w 12192000"/>
              <a:gd name="connsiteY154" fmla="*/ 2010143 h 2237474"/>
              <a:gd name="connsiteX155" fmla="*/ 2152836 w 12192000"/>
              <a:gd name="connsiteY155" fmla="*/ 2010048 h 2237474"/>
              <a:gd name="connsiteX156" fmla="*/ 2117102 w 12192000"/>
              <a:gd name="connsiteY156" fmla="*/ 2023004 h 2237474"/>
              <a:gd name="connsiteX157" fmla="*/ 2111935 w 12192000"/>
              <a:gd name="connsiteY157" fmla="*/ 2023163 h 2237474"/>
              <a:gd name="connsiteX158" fmla="*/ 2089991 w 12192000"/>
              <a:gd name="connsiteY158" fmla="*/ 2034193 h 2237474"/>
              <a:gd name="connsiteX159" fmla="*/ 2058061 w 12192000"/>
              <a:gd name="connsiteY159" fmla="*/ 2047942 h 2237474"/>
              <a:gd name="connsiteX160" fmla="*/ 2055737 w 12192000"/>
              <a:gd name="connsiteY160" fmla="*/ 2047704 h 2237474"/>
              <a:gd name="connsiteX161" fmla="*/ 2042244 w 12192000"/>
              <a:gd name="connsiteY161" fmla="*/ 2055560 h 2237474"/>
              <a:gd name="connsiteX162" fmla="*/ 1976224 w 12192000"/>
              <a:gd name="connsiteY162" fmla="*/ 2074257 h 2237474"/>
              <a:gd name="connsiteX163" fmla="*/ 1877728 w 12192000"/>
              <a:gd name="connsiteY163" fmla="*/ 2101004 h 2237474"/>
              <a:gd name="connsiteX164" fmla="*/ 1759056 w 12192000"/>
              <a:gd name="connsiteY164" fmla="*/ 2125608 h 2237474"/>
              <a:gd name="connsiteX165" fmla="*/ 1637948 w 12192000"/>
              <a:gd name="connsiteY165" fmla="*/ 2172597 h 2237474"/>
              <a:gd name="connsiteX166" fmla="*/ 1434549 w 12192000"/>
              <a:gd name="connsiteY166" fmla="*/ 2234522 h 2237474"/>
              <a:gd name="connsiteX167" fmla="*/ 1398481 w 12192000"/>
              <a:gd name="connsiteY167" fmla="*/ 2237074 h 2237474"/>
              <a:gd name="connsiteX168" fmla="*/ 1398407 w 12192000"/>
              <a:gd name="connsiteY168" fmla="*/ 2237095 h 2237474"/>
              <a:gd name="connsiteX169" fmla="*/ 1370962 w 12192000"/>
              <a:gd name="connsiteY169" fmla="*/ 2237474 h 2237474"/>
              <a:gd name="connsiteX170" fmla="*/ 1356367 w 12192000"/>
              <a:gd name="connsiteY170" fmla="*/ 2235089 h 2237474"/>
              <a:gd name="connsiteX171" fmla="*/ 1324828 w 12192000"/>
              <a:gd name="connsiteY171" fmla="*/ 2231968 h 2237474"/>
              <a:gd name="connsiteX172" fmla="*/ 1297744 w 12192000"/>
              <a:gd name="connsiteY172" fmla="*/ 2235849 h 2237474"/>
              <a:gd name="connsiteX173" fmla="*/ 1286236 w 12192000"/>
              <a:gd name="connsiteY173" fmla="*/ 2233135 h 2237474"/>
              <a:gd name="connsiteX174" fmla="*/ 1283504 w 12192000"/>
              <a:gd name="connsiteY174" fmla="*/ 2233797 h 2237474"/>
              <a:gd name="connsiteX175" fmla="*/ 1279765 w 12192000"/>
              <a:gd name="connsiteY175" fmla="*/ 2229639 h 2237474"/>
              <a:gd name="connsiteX176" fmla="*/ 1195347 w 12192000"/>
              <a:gd name="connsiteY176" fmla="*/ 2212354 h 2237474"/>
              <a:gd name="connsiteX177" fmla="*/ 970251 w 12192000"/>
              <a:gd name="connsiteY177" fmla="*/ 2221029 h 2237474"/>
              <a:gd name="connsiteX178" fmla="*/ 812914 w 12192000"/>
              <a:gd name="connsiteY178" fmla="*/ 2202752 h 2237474"/>
              <a:gd name="connsiteX179" fmla="*/ 800195 w 12192000"/>
              <a:gd name="connsiteY179" fmla="*/ 2209407 h 2237474"/>
              <a:gd name="connsiteX180" fmla="*/ 784978 w 12192000"/>
              <a:gd name="connsiteY180" fmla="*/ 2212360 h 2237474"/>
              <a:gd name="connsiteX181" fmla="*/ 681987 w 12192000"/>
              <a:gd name="connsiteY181" fmla="*/ 2216757 h 2237474"/>
              <a:gd name="connsiteX182" fmla="*/ 669923 w 12192000"/>
              <a:gd name="connsiteY182" fmla="*/ 2211682 h 2237474"/>
              <a:gd name="connsiteX183" fmla="*/ 648680 w 12192000"/>
              <a:gd name="connsiteY183" fmla="*/ 2206229 h 2237474"/>
              <a:gd name="connsiteX184" fmla="*/ 597225 w 12192000"/>
              <a:gd name="connsiteY184" fmla="*/ 2180999 h 2237474"/>
              <a:gd name="connsiteX185" fmla="*/ 558449 w 12192000"/>
              <a:gd name="connsiteY185" fmla="*/ 2182346 h 2237474"/>
              <a:gd name="connsiteX186" fmla="*/ 550517 w 12192000"/>
              <a:gd name="connsiteY186" fmla="*/ 2182060 h 2237474"/>
              <a:gd name="connsiteX187" fmla="*/ 550309 w 12192000"/>
              <a:gd name="connsiteY187" fmla="*/ 2181825 h 2237474"/>
              <a:gd name="connsiteX188" fmla="*/ 541836 w 12192000"/>
              <a:gd name="connsiteY188" fmla="*/ 2181063 h 2237474"/>
              <a:gd name="connsiteX189" fmla="*/ 536057 w 12192000"/>
              <a:gd name="connsiteY189" fmla="*/ 2181537 h 2237474"/>
              <a:gd name="connsiteX190" fmla="*/ 520671 w 12192000"/>
              <a:gd name="connsiteY190" fmla="*/ 2180980 h 2237474"/>
              <a:gd name="connsiteX191" fmla="*/ 515024 w 12192000"/>
              <a:gd name="connsiteY191" fmla="*/ 2179258 h 2237474"/>
              <a:gd name="connsiteX192" fmla="*/ 512278 w 12192000"/>
              <a:gd name="connsiteY192" fmla="*/ 2176369 h 2237474"/>
              <a:gd name="connsiteX193" fmla="*/ 480419 w 12192000"/>
              <a:gd name="connsiteY193" fmla="*/ 2167807 h 2237474"/>
              <a:gd name="connsiteX194" fmla="*/ 413835 w 12192000"/>
              <a:gd name="connsiteY194" fmla="*/ 2156783 h 2237474"/>
              <a:gd name="connsiteX195" fmla="*/ 376513 w 12192000"/>
              <a:gd name="connsiteY195" fmla="*/ 2154014 h 2237474"/>
              <a:gd name="connsiteX196" fmla="*/ 273386 w 12192000"/>
              <a:gd name="connsiteY196" fmla="*/ 2142551 h 2237474"/>
              <a:gd name="connsiteX197" fmla="*/ 169207 w 12192000"/>
              <a:gd name="connsiteY197" fmla="*/ 2128100 h 2237474"/>
              <a:gd name="connsiteX198" fmla="*/ 93149 w 12192000"/>
              <a:gd name="connsiteY198" fmla="*/ 2105324 h 2237474"/>
              <a:gd name="connsiteX199" fmla="*/ 88109 w 12192000"/>
              <a:gd name="connsiteY199" fmla="*/ 2106704 h 2237474"/>
              <a:gd name="connsiteX200" fmla="*/ 80022 w 12192000"/>
              <a:gd name="connsiteY200" fmla="*/ 2107254 h 2237474"/>
              <a:gd name="connsiteX201" fmla="*/ 79717 w 12192000"/>
              <a:gd name="connsiteY201" fmla="*/ 2107046 h 2237474"/>
              <a:gd name="connsiteX202" fmla="*/ 72352 w 12192000"/>
              <a:gd name="connsiteY202" fmla="*/ 2107991 h 2237474"/>
              <a:gd name="connsiteX203" fmla="*/ 37645 w 12192000"/>
              <a:gd name="connsiteY203" fmla="*/ 2115401 h 2237474"/>
              <a:gd name="connsiteX204" fmla="*/ 4572 w 12192000"/>
              <a:gd name="connsiteY204" fmla="*/ 2111091 h 2237474"/>
              <a:gd name="connsiteX205" fmla="*/ 0 w 12192000"/>
              <a:gd name="connsiteY205" fmla="*/ 2110468 h 2237474"/>
              <a:gd name="connsiteX206" fmla="*/ 0 w 12192000"/>
              <a:gd name="connsiteY20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834800 w 12192000"/>
              <a:gd name="connsiteY7" fmla="*/ 747840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34688 w 12192000"/>
              <a:gd name="connsiteY13" fmla="*/ 757726 h 2237474"/>
              <a:gd name="connsiteX14" fmla="*/ 10805004 w 12192000"/>
              <a:gd name="connsiteY14" fmla="*/ 757573 h 2237474"/>
              <a:gd name="connsiteX15" fmla="*/ 10739478 w 12192000"/>
              <a:gd name="connsiteY15" fmla="*/ 776841 h 2237474"/>
              <a:gd name="connsiteX16" fmla="*/ 10458762 w 12192000"/>
              <a:gd name="connsiteY16" fmla="*/ 755400 h 2237474"/>
              <a:gd name="connsiteX17" fmla="*/ 10211200 w 12192000"/>
              <a:gd name="connsiteY17" fmla="*/ 767513 h 2237474"/>
              <a:gd name="connsiteX18" fmla="*/ 10167995 w 12192000"/>
              <a:gd name="connsiteY18" fmla="*/ 760843 h 2237474"/>
              <a:gd name="connsiteX19" fmla="*/ 9997044 w 12192000"/>
              <a:gd name="connsiteY19" fmla="*/ 780129 h 2237474"/>
              <a:gd name="connsiteX20" fmla="*/ 9943887 w 12192000"/>
              <a:gd name="connsiteY20" fmla="*/ 804141 h 2237474"/>
              <a:gd name="connsiteX21" fmla="*/ 9918248 w 12192000"/>
              <a:gd name="connsiteY21" fmla="*/ 816628 h 2237474"/>
              <a:gd name="connsiteX22" fmla="*/ 9767091 w 12192000"/>
              <a:gd name="connsiteY22" fmla="*/ 870550 h 2237474"/>
              <a:gd name="connsiteX23" fmla="*/ 9683005 w 12192000"/>
              <a:gd name="connsiteY23" fmla="*/ 894128 h 2237474"/>
              <a:gd name="connsiteX24" fmla="*/ 9594438 w 12192000"/>
              <a:gd name="connsiteY24" fmla="*/ 919051 h 2237474"/>
              <a:gd name="connsiteX25" fmla="*/ 9577033 w 12192000"/>
              <a:gd name="connsiteY25" fmla="*/ 922857 h 2237474"/>
              <a:gd name="connsiteX26" fmla="*/ 9544189 w 12192000"/>
              <a:gd name="connsiteY26" fmla="*/ 938966 h 2237474"/>
              <a:gd name="connsiteX27" fmla="*/ 9500499 w 12192000"/>
              <a:gd name="connsiteY27" fmla="*/ 954680 h 2237474"/>
              <a:gd name="connsiteX28" fmla="*/ 9428195 w 12192000"/>
              <a:gd name="connsiteY28" fmla="*/ 986225 h 2237474"/>
              <a:gd name="connsiteX29" fmla="*/ 9410017 w 12192000"/>
              <a:gd name="connsiteY29" fmla="*/ 993931 h 2237474"/>
              <a:gd name="connsiteX30" fmla="*/ 9392919 w 12192000"/>
              <a:gd name="connsiteY30" fmla="*/ 994656 h 2237474"/>
              <a:gd name="connsiteX31" fmla="*/ 9278619 w 12192000"/>
              <a:gd name="connsiteY31" fmla="*/ 1011878 h 2237474"/>
              <a:gd name="connsiteX32" fmla="*/ 9268019 w 12192000"/>
              <a:gd name="connsiteY32" fmla="*/ 1007442 h 2237474"/>
              <a:gd name="connsiteX33" fmla="*/ 9234662 w 12192000"/>
              <a:gd name="connsiteY33" fmla="*/ 1023056 h 2237474"/>
              <a:gd name="connsiteX34" fmla="*/ 9181033 w 12192000"/>
              <a:gd name="connsiteY34" fmla="*/ 1037921 h 2237474"/>
              <a:gd name="connsiteX35" fmla="*/ 9155969 w 12192000"/>
              <a:gd name="connsiteY35" fmla="*/ 1046804 h 2237474"/>
              <a:gd name="connsiteX36" fmla="*/ 9133985 w 12192000"/>
              <a:gd name="connsiteY36" fmla="*/ 1046450 h 2237474"/>
              <a:gd name="connsiteX37" fmla="*/ 9012987 w 12192000"/>
              <a:gd name="connsiteY37" fmla="*/ 1061986 h 2237474"/>
              <a:gd name="connsiteX38" fmla="*/ 8968445 w 12192000"/>
              <a:gd name="connsiteY38" fmla="*/ 1052169 h 2237474"/>
              <a:gd name="connsiteX39" fmla="*/ 8958984 w 12192000"/>
              <a:gd name="connsiteY39" fmla="*/ 1057212 h 2237474"/>
              <a:gd name="connsiteX40" fmla="*/ 8886001 w 12192000"/>
              <a:gd name="connsiteY40" fmla="*/ 1067468 h 2237474"/>
              <a:gd name="connsiteX41" fmla="*/ 8838610 w 12192000"/>
              <a:gd name="connsiteY41" fmla="*/ 1075091 h 2237474"/>
              <a:gd name="connsiteX42" fmla="*/ 8750383 w 12192000"/>
              <a:gd name="connsiteY42" fmla="*/ 1097387 h 2237474"/>
              <a:gd name="connsiteX43" fmla="*/ 8665605 w 12192000"/>
              <a:gd name="connsiteY43" fmla="*/ 1110791 h 2237474"/>
              <a:gd name="connsiteX44" fmla="*/ 8584946 w 12192000"/>
              <a:gd name="connsiteY44" fmla="*/ 1135226 h 2237474"/>
              <a:gd name="connsiteX45" fmla="*/ 8460755 w 12192000"/>
              <a:gd name="connsiteY45" fmla="*/ 1203427 h 2237474"/>
              <a:gd name="connsiteX46" fmla="*/ 8419755 w 12192000"/>
              <a:gd name="connsiteY46" fmla="*/ 1216260 h 2237474"/>
              <a:gd name="connsiteX47" fmla="*/ 8411626 w 12192000"/>
              <a:gd name="connsiteY47" fmla="*/ 1214397 h 2237474"/>
              <a:gd name="connsiteX48" fmla="*/ 8363469 w 12192000"/>
              <a:gd name="connsiteY48" fmla="*/ 1246658 h 2237474"/>
              <a:gd name="connsiteX49" fmla="*/ 8275497 w 12192000"/>
              <a:gd name="connsiteY49" fmla="*/ 1264396 h 2237474"/>
              <a:gd name="connsiteX50" fmla="*/ 8206287 w 12192000"/>
              <a:gd name="connsiteY50" fmla="*/ 1273060 h 2237474"/>
              <a:gd name="connsiteX51" fmla="*/ 8168705 w 12192000"/>
              <a:gd name="connsiteY51" fmla="*/ 1279956 h 2237474"/>
              <a:gd name="connsiteX52" fmla="*/ 8139997 w 12192000"/>
              <a:gd name="connsiteY52" fmla="*/ 1282713 h 2237474"/>
              <a:gd name="connsiteX53" fmla="*/ 8074238 w 12192000"/>
              <a:gd name="connsiteY53" fmla="*/ 1301895 h 2237474"/>
              <a:gd name="connsiteX54" fmla="*/ 7968292 w 12192000"/>
              <a:gd name="connsiteY54" fmla="*/ 1338779 h 2237474"/>
              <a:gd name="connsiteX55" fmla="*/ 7902328 w 12192000"/>
              <a:gd name="connsiteY55" fmla="*/ 1345865 h 2237474"/>
              <a:gd name="connsiteX56" fmla="*/ 7875879 w 12192000"/>
              <a:gd name="connsiteY56" fmla="*/ 1345646 h 2237474"/>
              <a:gd name="connsiteX57" fmla="*/ 7840612 w 12192000"/>
              <a:gd name="connsiteY57" fmla="*/ 1369373 h 2237474"/>
              <a:gd name="connsiteX58" fmla="*/ 7786819 w 12192000"/>
              <a:gd name="connsiteY58" fmla="*/ 1378970 h 2237474"/>
              <a:gd name="connsiteX59" fmla="*/ 7548172 w 12192000"/>
              <a:gd name="connsiteY59" fmla="*/ 1417460 h 2237474"/>
              <a:gd name="connsiteX60" fmla="*/ 7483437 w 12192000"/>
              <a:gd name="connsiteY60" fmla="*/ 1478152 h 2237474"/>
              <a:gd name="connsiteX61" fmla="*/ 7377870 w 12192000"/>
              <a:gd name="connsiteY61" fmla="*/ 1523319 h 2237474"/>
              <a:gd name="connsiteX62" fmla="*/ 7230737 w 12192000"/>
              <a:gd name="connsiteY62" fmla="*/ 1562633 h 2237474"/>
              <a:gd name="connsiteX63" fmla="*/ 7224458 w 12192000"/>
              <a:gd name="connsiteY63" fmla="*/ 1573008 h 2237474"/>
              <a:gd name="connsiteX64" fmla="*/ 7183121 w 12192000"/>
              <a:gd name="connsiteY64" fmla="*/ 1595162 h 2237474"/>
              <a:gd name="connsiteX65" fmla="*/ 7164601 w 12192000"/>
              <a:gd name="connsiteY65" fmla="*/ 1606490 h 2237474"/>
              <a:gd name="connsiteX66" fmla="*/ 7092727 w 12192000"/>
              <a:gd name="connsiteY66" fmla="*/ 1623628 h 2237474"/>
              <a:gd name="connsiteX67" fmla="*/ 7031309 w 12192000"/>
              <a:gd name="connsiteY67" fmla="*/ 1619451 h 2237474"/>
              <a:gd name="connsiteX68" fmla="*/ 6999084 w 12192000"/>
              <a:gd name="connsiteY68" fmla="*/ 1634317 h 2237474"/>
              <a:gd name="connsiteX69" fmla="*/ 6992107 w 12192000"/>
              <a:gd name="connsiteY69" fmla="*/ 1636860 h 2237474"/>
              <a:gd name="connsiteX70" fmla="*/ 6900177 w 12192000"/>
              <a:gd name="connsiteY70" fmla="*/ 1636016 h 2237474"/>
              <a:gd name="connsiteX71" fmla="*/ 6795372 w 12192000"/>
              <a:gd name="connsiteY71" fmla="*/ 1644845 h 2237474"/>
              <a:gd name="connsiteX72" fmla="*/ 6692251 w 12192000"/>
              <a:gd name="connsiteY72" fmla="*/ 1656357 h 2237474"/>
              <a:gd name="connsiteX73" fmla="*/ 6655235 w 12192000"/>
              <a:gd name="connsiteY73" fmla="*/ 1661869 h 2237474"/>
              <a:gd name="connsiteX74" fmla="*/ 6554894 w 12192000"/>
              <a:gd name="connsiteY74" fmla="*/ 1664428 h 2237474"/>
              <a:gd name="connsiteX75" fmla="*/ 6516595 w 12192000"/>
              <a:gd name="connsiteY75" fmla="*/ 1667475 h 2237474"/>
              <a:gd name="connsiteX76" fmla="*/ 6508541 w 12192000"/>
              <a:gd name="connsiteY76" fmla="*/ 1668757 h 2237474"/>
              <a:gd name="connsiteX77" fmla="*/ 6471012 w 12192000"/>
              <a:gd name="connsiteY77" fmla="*/ 1678604 h 2237474"/>
              <a:gd name="connsiteX78" fmla="*/ 6364035 w 12192000"/>
              <a:gd name="connsiteY78" fmla="*/ 1667683 h 2237474"/>
              <a:gd name="connsiteX79" fmla="*/ 6280959 w 12192000"/>
              <a:gd name="connsiteY79" fmla="*/ 1689329 h 2237474"/>
              <a:gd name="connsiteX80" fmla="*/ 6243319 w 12192000"/>
              <a:gd name="connsiteY80" fmla="*/ 1695560 h 2237474"/>
              <a:gd name="connsiteX81" fmla="*/ 6098321 w 12192000"/>
              <a:gd name="connsiteY81" fmla="*/ 1721646 h 2237474"/>
              <a:gd name="connsiteX82" fmla="*/ 5880652 w 12192000"/>
              <a:gd name="connsiteY82" fmla="*/ 1779643 h 2237474"/>
              <a:gd name="connsiteX83" fmla="*/ 5785959 w 12192000"/>
              <a:gd name="connsiteY83" fmla="*/ 1775307 h 2237474"/>
              <a:gd name="connsiteX84" fmla="*/ 5643534 w 12192000"/>
              <a:gd name="connsiteY84" fmla="*/ 1802919 h 2237474"/>
              <a:gd name="connsiteX85" fmla="*/ 5518799 w 12192000"/>
              <a:gd name="connsiteY85" fmla="*/ 1818312 h 2237474"/>
              <a:gd name="connsiteX86" fmla="*/ 5505014 w 12192000"/>
              <a:gd name="connsiteY86" fmla="*/ 1819259 h 2237474"/>
              <a:gd name="connsiteX87" fmla="*/ 5453307 w 12192000"/>
              <a:gd name="connsiteY87" fmla="*/ 1815450 h 2237474"/>
              <a:gd name="connsiteX88" fmla="*/ 5364192 w 12192000"/>
              <a:gd name="connsiteY88" fmla="*/ 1826074 h 2237474"/>
              <a:gd name="connsiteX89" fmla="*/ 5350380 w 12192000"/>
              <a:gd name="connsiteY89" fmla="*/ 1830891 h 2237474"/>
              <a:gd name="connsiteX90" fmla="*/ 5259633 w 12192000"/>
              <a:gd name="connsiteY90" fmla="*/ 1837160 h 2237474"/>
              <a:gd name="connsiteX91" fmla="*/ 5197513 w 12192000"/>
              <a:gd name="connsiteY91" fmla="*/ 1844718 h 2237474"/>
              <a:gd name="connsiteX92" fmla="*/ 5168852 w 12192000"/>
              <a:gd name="connsiteY92" fmla="*/ 1844846 h 2237474"/>
              <a:gd name="connsiteX93" fmla="*/ 5114927 w 12192000"/>
              <a:gd name="connsiteY93" fmla="*/ 1847827 h 2237474"/>
              <a:gd name="connsiteX94" fmla="*/ 5108970 w 12192000"/>
              <a:gd name="connsiteY94" fmla="*/ 1847935 h 2237474"/>
              <a:gd name="connsiteX95" fmla="*/ 5067961 w 12192000"/>
              <a:gd name="connsiteY95" fmla="*/ 1845917 h 2237474"/>
              <a:gd name="connsiteX96" fmla="*/ 5007075 w 12192000"/>
              <a:gd name="connsiteY96" fmla="*/ 1838626 h 2237474"/>
              <a:gd name="connsiteX97" fmla="*/ 4944087 w 12192000"/>
              <a:gd name="connsiteY97" fmla="*/ 1823332 h 2237474"/>
              <a:gd name="connsiteX98" fmla="*/ 4907662 w 12192000"/>
              <a:gd name="connsiteY98" fmla="*/ 1816900 h 2237474"/>
              <a:gd name="connsiteX99" fmla="*/ 4882386 w 12192000"/>
              <a:gd name="connsiteY99" fmla="*/ 1809844 h 2237474"/>
              <a:gd name="connsiteX100" fmla="*/ 4811440 w 12192000"/>
              <a:gd name="connsiteY100" fmla="*/ 1804655 h 2237474"/>
              <a:gd name="connsiteX101" fmla="*/ 4691075 w 12192000"/>
              <a:gd name="connsiteY101" fmla="*/ 1801389 h 2237474"/>
              <a:gd name="connsiteX102" fmla="*/ 4611738 w 12192000"/>
              <a:gd name="connsiteY102" fmla="*/ 1776964 h 2237474"/>
              <a:gd name="connsiteX103" fmla="*/ 4560070 w 12192000"/>
              <a:gd name="connsiteY103" fmla="*/ 1785640 h 2237474"/>
              <a:gd name="connsiteX104" fmla="*/ 4536503 w 12192000"/>
              <a:gd name="connsiteY104" fmla="*/ 1785334 h 2237474"/>
              <a:gd name="connsiteX105" fmla="*/ 4513724 w 12192000"/>
              <a:gd name="connsiteY105" fmla="*/ 1791996 h 2237474"/>
              <a:gd name="connsiteX106" fmla="*/ 4459810 w 12192000"/>
              <a:gd name="connsiteY106" fmla="*/ 1797886 h 2237474"/>
              <a:gd name="connsiteX107" fmla="*/ 4379064 w 12192000"/>
              <a:gd name="connsiteY107" fmla="*/ 1817177 h 2237474"/>
              <a:gd name="connsiteX108" fmla="*/ 4319209 w 12192000"/>
              <a:gd name="connsiteY108" fmla="*/ 1834833 h 2237474"/>
              <a:gd name="connsiteX109" fmla="*/ 4290981 w 12192000"/>
              <a:gd name="connsiteY109" fmla="*/ 1839677 h 2237474"/>
              <a:gd name="connsiteX110" fmla="*/ 4285792 w 12192000"/>
              <a:gd name="connsiteY110" fmla="*/ 1836231 h 2237474"/>
              <a:gd name="connsiteX111" fmla="*/ 4238372 w 12192000"/>
              <a:gd name="connsiteY111" fmla="*/ 1851480 h 2237474"/>
              <a:gd name="connsiteX112" fmla="*/ 4232517 w 12192000"/>
              <a:gd name="connsiteY112" fmla="*/ 1852567 h 2237474"/>
              <a:gd name="connsiteX113" fmla="*/ 4191732 w 12192000"/>
              <a:gd name="connsiteY113" fmla="*/ 1857328 h 2237474"/>
              <a:gd name="connsiteX114" fmla="*/ 4065532 w 12192000"/>
              <a:gd name="connsiteY114" fmla="*/ 1855477 h 2237474"/>
              <a:gd name="connsiteX115" fmla="*/ 4028460 w 12192000"/>
              <a:gd name="connsiteY115" fmla="*/ 1855137 h 2237474"/>
              <a:gd name="connsiteX116" fmla="*/ 4002267 w 12192000"/>
              <a:gd name="connsiteY116" fmla="*/ 1852352 h 2237474"/>
              <a:gd name="connsiteX117" fmla="*/ 3931396 w 12192000"/>
              <a:gd name="connsiteY117" fmla="*/ 1858915 h 2237474"/>
              <a:gd name="connsiteX118" fmla="*/ 3812162 w 12192000"/>
              <a:gd name="connsiteY118" fmla="*/ 1875501 h 2237474"/>
              <a:gd name="connsiteX119" fmla="*/ 3729530 w 12192000"/>
              <a:gd name="connsiteY119" fmla="*/ 1864513 h 2237474"/>
              <a:gd name="connsiteX120" fmla="*/ 3680177 w 12192000"/>
              <a:gd name="connsiteY120" fmla="*/ 1881552 h 2237474"/>
              <a:gd name="connsiteX121" fmla="*/ 3567259 w 12192000"/>
              <a:gd name="connsiteY121" fmla="*/ 1893482 h 2237474"/>
              <a:gd name="connsiteX122" fmla="*/ 3405770 w 12192000"/>
              <a:gd name="connsiteY122" fmla="*/ 1904591 h 2237474"/>
              <a:gd name="connsiteX123" fmla="*/ 3280097 w 12192000"/>
              <a:gd name="connsiteY123" fmla="*/ 1919610 h 2237474"/>
              <a:gd name="connsiteX124" fmla="*/ 3123424 w 12192000"/>
              <a:gd name="connsiteY124" fmla="*/ 1952930 h 2237474"/>
              <a:gd name="connsiteX125" fmla="*/ 3009910 w 12192000"/>
              <a:gd name="connsiteY125" fmla="*/ 1957866 h 2237474"/>
              <a:gd name="connsiteX126" fmla="*/ 2995934 w 12192000"/>
              <a:gd name="connsiteY126" fmla="*/ 1967085 h 2237474"/>
              <a:gd name="connsiteX127" fmla="*/ 2980071 w 12192000"/>
              <a:gd name="connsiteY127" fmla="*/ 1972988 h 2237474"/>
              <a:gd name="connsiteX128" fmla="*/ 2978094 w 12192000"/>
              <a:gd name="connsiteY128" fmla="*/ 1972369 h 2237474"/>
              <a:gd name="connsiteX129" fmla="*/ 2942858 w 12192000"/>
              <a:gd name="connsiteY129" fmla="*/ 1981367 h 2237474"/>
              <a:gd name="connsiteX130" fmla="*/ 2875436 w 12192000"/>
              <a:gd name="connsiteY130" fmla="*/ 1996977 h 2237474"/>
              <a:gd name="connsiteX131" fmla="*/ 2874892 w 12192000"/>
              <a:gd name="connsiteY131" fmla="*/ 1996085 h 2237474"/>
              <a:gd name="connsiteX132" fmla="*/ 2864145 w 12192000"/>
              <a:gd name="connsiteY132" fmla="*/ 1994061 h 2237474"/>
              <a:gd name="connsiteX133" fmla="*/ 2843662 w 12192000"/>
              <a:gd name="connsiteY133" fmla="*/ 1992498 h 2237474"/>
              <a:gd name="connsiteX134" fmla="*/ 2796128 w 12192000"/>
              <a:gd name="connsiteY134" fmla="*/ 1976403 h 2237474"/>
              <a:gd name="connsiteX135" fmla="*/ 2756784 w 12192000"/>
              <a:gd name="connsiteY135" fmla="*/ 1985116 h 2237474"/>
              <a:gd name="connsiteX136" fmla="*/ 2748833 w 12192000"/>
              <a:gd name="connsiteY136" fmla="*/ 1986323 h 2237474"/>
              <a:gd name="connsiteX137" fmla="*/ 2748661 w 12192000"/>
              <a:gd name="connsiteY137" fmla="*/ 1986122 h 2237474"/>
              <a:gd name="connsiteX138" fmla="*/ 2740251 w 12192000"/>
              <a:gd name="connsiteY138" fmla="*/ 1986946 h 2237474"/>
              <a:gd name="connsiteX139" fmla="*/ 2718916 w 12192000"/>
              <a:gd name="connsiteY139" fmla="*/ 1990867 h 2237474"/>
              <a:gd name="connsiteX140" fmla="*/ 2713522 w 12192000"/>
              <a:gd name="connsiteY140" fmla="*/ 1990173 h 2237474"/>
              <a:gd name="connsiteX141" fmla="*/ 2680597 w 12192000"/>
              <a:gd name="connsiteY141" fmla="*/ 1984996 h 2237474"/>
              <a:gd name="connsiteX142" fmla="*/ 2578178 w 12192000"/>
              <a:gd name="connsiteY142" fmla="*/ 1990531 h 2237474"/>
              <a:gd name="connsiteX143" fmla="*/ 2476147 w 12192000"/>
              <a:gd name="connsiteY143" fmla="*/ 1998305 h 2237474"/>
              <a:gd name="connsiteX144" fmla="*/ 2373568 w 12192000"/>
              <a:gd name="connsiteY144" fmla="*/ 2003219 h 2237474"/>
              <a:gd name="connsiteX145" fmla="*/ 2321399 w 12192000"/>
              <a:gd name="connsiteY145" fmla="*/ 1989467 h 2237474"/>
              <a:gd name="connsiteX146" fmla="*/ 2315525 w 12192000"/>
              <a:gd name="connsiteY146" fmla="*/ 1989708 h 2237474"/>
              <a:gd name="connsiteX147" fmla="*/ 2300792 w 12192000"/>
              <a:gd name="connsiteY147" fmla="*/ 1994290 h 2237474"/>
              <a:gd name="connsiteX148" fmla="*/ 2295469 w 12192000"/>
              <a:gd name="connsiteY148" fmla="*/ 1996659 h 2237474"/>
              <a:gd name="connsiteX149" fmla="*/ 2287219 w 12192000"/>
              <a:gd name="connsiteY149" fmla="*/ 1998750 h 2237474"/>
              <a:gd name="connsiteX150" fmla="*/ 2286948 w 12192000"/>
              <a:gd name="connsiteY150" fmla="*/ 1998596 h 2237474"/>
              <a:gd name="connsiteX151" fmla="*/ 2243069 w 12192000"/>
              <a:gd name="connsiteY151" fmla="*/ 2015111 h 2237474"/>
              <a:gd name="connsiteX152" fmla="*/ 2186609 w 12192000"/>
              <a:gd name="connsiteY152" fmla="*/ 2008263 h 2237474"/>
              <a:gd name="connsiteX153" fmla="*/ 2164831 w 12192000"/>
              <a:gd name="connsiteY153" fmla="*/ 2010143 h 2237474"/>
              <a:gd name="connsiteX154" fmla="*/ 2152836 w 12192000"/>
              <a:gd name="connsiteY154" fmla="*/ 2010048 h 2237474"/>
              <a:gd name="connsiteX155" fmla="*/ 2117102 w 12192000"/>
              <a:gd name="connsiteY155" fmla="*/ 2023004 h 2237474"/>
              <a:gd name="connsiteX156" fmla="*/ 2111935 w 12192000"/>
              <a:gd name="connsiteY156" fmla="*/ 2023163 h 2237474"/>
              <a:gd name="connsiteX157" fmla="*/ 2089991 w 12192000"/>
              <a:gd name="connsiteY157" fmla="*/ 2034193 h 2237474"/>
              <a:gd name="connsiteX158" fmla="*/ 2058061 w 12192000"/>
              <a:gd name="connsiteY158" fmla="*/ 2047942 h 2237474"/>
              <a:gd name="connsiteX159" fmla="*/ 2055737 w 12192000"/>
              <a:gd name="connsiteY159" fmla="*/ 2047704 h 2237474"/>
              <a:gd name="connsiteX160" fmla="*/ 2042244 w 12192000"/>
              <a:gd name="connsiteY160" fmla="*/ 2055560 h 2237474"/>
              <a:gd name="connsiteX161" fmla="*/ 1976224 w 12192000"/>
              <a:gd name="connsiteY161" fmla="*/ 2074257 h 2237474"/>
              <a:gd name="connsiteX162" fmla="*/ 1877728 w 12192000"/>
              <a:gd name="connsiteY162" fmla="*/ 2101004 h 2237474"/>
              <a:gd name="connsiteX163" fmla="*/ 1759056 w 12192000"/>
              <a:gd name="connsiteY163" fmla="*/ 2125608 h 2237474"/>
              <a:gd name="connsiteX164" fmla="*/ 1637948 w 12192000"/>
              <a:gd name="connsiteY164" fmla="*/ 2172597 h 2237474"/>
              <a:gd name="connsiteX165" fmla="*/ 1434549 w 12192000"/>
              <a:gd name="connsiteY165" fmla="*/ 2234522 h 2237474"/>
              <a:gd name="connsiteX166" fmla="*/ 1398481 w 12192000"/>
              <a:gd name="connsiteY166" fmla="*/ 2237074 h 2237474"/>
              <a:gd name="connsiteX167" fmla="*/ 1398407 w 12192000"/>
              <a:gd name="connsiteY167" fmla="*/ 2237095 h 2237474"/>
              <a:gd name="connsiteX168" fmla="*/ 1370962 w 12192000"/>
              <a:gd name="connsiteY168" fmla="*/ 2237474 h 2237474"/>
              <a:gd name="connsiteX169" fmla="*/ 1356367 w 12192000"/>
              <a:gd name="connsiteY169" fmla="*/ 2235089 h 2237474"/>
              <a:gd name="connsiteX170" fmla="*/ 1324828 w 12192000"/>
              <a:gd name="connsiteY170" fmla="*/ 2231968 h 2237474"/>
              <a:gd name="connsiteX171" fmla="*/ 1297744 w 12192000"/>
              <a:gd name="connsiteY171" fmla="*/ 2235849 h 2237474"/>
              <a:gd name="connsiteX172" fmla="*/ 1286236 w 12192000"/>
              <a:gd name="connsiteY172" fmla="*/ 2233135 h 2237474"/>
              <a:gd name="connsiteX173" fmla="*/ 1283504 w 12192000"/>
              <a:gd name="connsiteY173" fmla="*/ 2233797 h 2237474"/>
              <a:gd name="connsiteX174" fmla="*/ 1279765 w 12192000"/>
              <a:gd name="connsiteY174" fmla="*/ 2229639 h 2237474"/>
              <a:gd name="connsiteX175" fmla="*/ 1195347 w 12192000"/>
              <a:gd name="connsiteY175" fmla="*/ 2212354 h 2237474"/>
              <a:gd name="connsiteX176" fmla="*/ 970251 w 12192000"/>
              <a:gd name="connsiteY176" fmla="*/ 2221029 h 2237474"/>
              <a:gd name="connsiteX177" fmla="*/ 812914 w 12192000"/>
              <a:gd name="connsiteY177" fmla="*/ 2202752 h 2237474"/>
              <a:gd name="connsiteX178" fmla="*/ 800195 w 12192000"/>
              <a:gd name="connsiteY178" fmla="*/ 2209407 h 2237474"/>
              <a:gd name="connsiteX179" fmla="*/ 784978 w 12192000"/>
              <a:gd name="connsiteY179" fmla="*/ 2212360 h 2237474"/>
              <a:gd name="connsiteX180" fmla="*/ 681987 w 12192000"/>
              <a:gd name="connsiteY180" fmla="*/ 2216757 h 2237474"/>
              <a:gd name="connsiteX181" fmla="*/ 669923 w 12192000"/>
              <a:gd name="connsiteY181" fmla="*/ 2211682 h 2237474"/>
              <a:gd name="connsiteX182" fmla="*/ 648680 w 12192000"/>
              <a:gd name="connsiteY182" fmla="*/ 2206229 h 2237474"/>
              <a:gd name="connsiteX183" fmla="*/ 597225 w 12192000"/>
              <a:gd name="connsiteY183" fmla="*/ 2180999 h 2237474"/>
              <a:gd name="connsiteX184" fmla="*/ 558449 w 12192000"/>
              <a:gd name="connsiteY184" fmla="*/ 2182346 h 2237474"/>
              <a:gd name="connsiteX185" fmla="*/ 550517 w 12192000"/>
              <a:gd name="connsiteY185" fmla="*/ 2182060 h 2237474"/>
              <a:gd name="connsiteX186" fmla="*/ 550309 w 12192000"/>
              <a:gd name="connsiteY186" fmla="*/ 2181825 h 2237474"/>
              <a:gd name="connsiteX187" fmla="*/ 541836 w 12192000"/>
              <a:gd name="connsiteY187" fmla="*/ 2181063 h 2237474"/>
              <a:gd name="connsiteX188" fmla="*/ 536057 w 12192000"/>
              <a:gd name="connsiteY188" fmla="*/ 2181537 h 2237474"/>
              <a:gd name="connsiteX189" fmla="*/ 520671 w 12192000"/>
              <a:gd name="connsiteY189" fmla="*/ 2180980 h 2237474"/>
              <a:gd name="connsiteX190" fmla="*/ 515024 w 12192000"/>
              <a:gd name="connsiteY190" fmla="*/ 2179258 h 2237474"/>
              <a:gd name="connsiteX191" fmla="*/ 512278 w 12192000"/>
              <a:gd name="connsiteY191" fmla="*/ 2176369 h 2237474"/>
              <a:gd name="connsiteX192" fmla="*/ 480419 w 12192000"/>
              <a:gd name="connsiteY192" fmla="*/ 2167807 h 2237474"/>
              <a:gd name="connsiteX193" fmla="*/ 413835 w 12192000"/>
              <a:gd name="connsiteY193" fmla="*/ 2156783 h 2237474"/>
              <a:gd name="connsiteX194" fmla="*/ 376513 w 12192000"/>
              <a:gd name="connsiteY194" fmla="*/ 2154014 h 2237474"/>
              <a:gd name="connsiteX195" fmla="*/ 273386 w 12192000"/>
              <a:gd name="connsiteY195" fmla="*/ 2142551 h 2237474"/>
              <a:gd name="connsiteX196" fmla="*/ 169207 w 12192000"/>
              <a:gd name="connsiteY196" fmla="*/ 2128100 h 2237474"/>
              <a:gd name="connsiteX197" fmla="*/ 93149 w 12192000"/>
              <a:gd name="connsiteY197" fmla="*/ 2105324 h 2237474"/>
              <a:gd name="connsiteX198" fmla="*/ 88109 w 12192000"/>
              <a:gd name="connsiteY198" fmla="*/ 2106704 h 2237474"/>
              <a:gd name="connsiteX199" fmla="*/ 80022 w 12192000"/>
              <a:gd name="connsiteY199" fmla="*/ 2107254 h 2237474"/>
              <a:gd name="connsiteX200" fmla="*/ 79717 w 12192000"/>
              <a:gd name="connsiteY200" fmla="*/ 2107046 h 2237474"/>
              <a:gd name="connsiteX201" fmla="*/ 72352 w 12192000"/>
              <a:gd name="connsiteY201" fmla="*/ 2107991 h 2237474"/>
              <a:gd name="connsiteX202" fmla="*/ 37645 w 12192000"/>
              <a:gd name="connsiteY202" fmla="*/ 2115401 h 2237474"/>
              <a:gd name="connsiteX203" fmla="*/ 4572 w 12192000"/>
              <a:gd name="connsiteY203" fmla="*/ 2111091 h 2237474"/>
              <a:gd name="connsiteX204" fmla="*/ 0 w 12192000"/>
              <a:gd name="connsiteY204" fmla="*/ 2110468 h 2237474"/>
              <a:gd name="connsiteX205" fmla="*/ 0 w 12192000"/>
              <a:gd name="connsiteY20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92107 w 12192000"/>
              <a:gd name="connsiteY68" fmla="*/ 1636860 h 2237474"/>
              <a:gd name="connsiteX69" fmla="*/ 6900177 w 12192000"/>
              <a:gd name="connsiteY69" fmla="*/ 1636016 h 2237474"/>
              <a:gd name="connsiteX70" fmla="*/ 6795372 w 12192000"/>
              <a:gd name="connsiteY70" fmla="*/ 1644845 h 2237474"/>
              <a:gd name="connsiteX71" fmla="*/ 6692251 w 12192000"/>
              <a:gd name="connsiteY71" fmla="*/ 1656357 h 2237474"/>
              <a:gd name="connsiteX72" fmla="*/ 6655235 w 12192000"/>
              <a:gd name="connsiteY72" fmla="*/ 1661869 h 2237474"/>
              <a:gd name="connsiteX73" fmla="*/ 6554894 w 12192000"/>
              <a:gd name="connsiteY73" fmla="*/ 1664428 h 2237474"/>
              <a:gd name="connsiteX74" fmla="*/ 6516595 w 12192000"/>
              <a:gd name="connsiteY74" fmla="*/ 1667475 h 2237474"/>
              <a:gd name="connsiteX75" fmla="*/ 6508541 w 12192000"/>
              <a:gd name="connsiteY75" fmla="*/ 1668757 h 2237474"/>
              <a:gd name="connsiteX76" fmla="*/ 6471012 w 12192000"/>
              <a:gd name="connsiteY76" fmla="*/ 1678604 h 2237474"/>
              <a:gd name="connsiteX77" fmla="*/ 6364035 w 12192000"/>
              <a:gd name="connsiteY77" fmla="*/ 1667683 h 2237474"/>
              <a:gd name="connsiteX78" fmla="*/ 6280959 w 12192000"/>
              <a:gd name="connsiteY78" fmla="*/ 1689329 h 2237474"/>
              <a:gd name="connsiteX79" fmla="*/ 6243319 w 12192000"/>
              <a:gd name="connsiteY79" fmla="*/ 1695560 h 2237474"/>
              <a:gd name="connsiteX80" fmla="*/ 6098321 w 12192000"/>
              <a:gd name="connsiteY80" fmla="*/ 1721646 h 2237474"/>
              <a:gd name="connsiteX81" fmla="*/ 5880652 w 12192000"/>
              <a:gd name="connsiteY81" fmla="*/ 1779643 h 2237474"/>
              <a:gd name="connsiteX82" fmla="*/ 5785959 w 12192000"/>
              <a:gd name="connsiteY82" fmla="*/ 1775307 h 2237474"/>
              <a:gd name="connsiteX83" fmla="*/ 5643534 w 12192000"/>
              <a:gd name="connsiteY83" fmla="*/ 1802919 h 2237474"/>
              <a:gd name="connsiteX84" fmla="*/ 5518799 w 12192000"/>
              <a:gd name="connsiteY84" fmla="*/ 1818312 h 2237474"/>
              <a:gd name="connsiteX85" fmla="*/ 5505014 w 12192000"/>
              <a:gd name="connsiteY85" fmla="*/ 1819259 h 2237474"/>
              <a:gd name="connsiteX86" fmla="*/ 5453307 w 12192000"/>
              <a:gd name="connsiteY86" fmla="*/ 1815450 h 2237474"/>
              <a:gd name="connsiteX87" fmla="*/ 5364192 w 12192000"/>
              <a:gd name="connsiteY87" fmla="*/ 1826074 h 2237474"/>
              <a:gd name="connsiteX88" fmla="*/ 5350380 w 12192000"/>
              <a:gd name="connsiteY88" fmla="*/ 1830891 h 2237474"/>
              <a:gd name="connsiteX89" fmla="*/ 5259633 w 12192000"/>
              <a:gd name="connsiteY89" fmla="*/ 1837160 h 2237474"/>
              <a:gd name="connsiteX90" fmla="*/ 5197513 w 12192000"/>
              <a:gd name="connsiteY90" fmla="*/ 1844718 h 2237474"/>
              <a:gd name="connsiteX91" fmla="*/ 5168852 w 12192000"/>
              <a:gd name="connsiteY91" fmla="*/ 1844846 h 2237474"/>
              <a:gd name="connsiteX92" fmla="*/ 5114927 w 12192000"/>
              <a:gd name="connsiteY92" fmla="*/ 1847827 h 2237474"/>
              <a:gd name="connsiteX93" fmla="*/ 5108970 w 12192000"/>
              <a:gd name="connsiteY93" fmla="*/ 1847935 h 2237474"/>
              <a:gd name="connsiteX94" fmla="*/ 5067961 w 12192000"/>
              <a:gd name="connsiteY94" fmla="*/ 1845917 h 2237474"/>
              <a:gd name="connsiteX95" fmla="*/ 5007075 w 12192000"/>
              <a:gd name="connsiteY95" fmla="*/ 1838626 h 2237474"/>
              <a:gd name="connsiteX96" fmla="*/ 4944087 w 12192000"/>
              <a:gd name="connsiteY96" fmla="*/ 1823332 h 2237474"/>
              <a:gd name="connsiteX97" fmla="*/ 4907662 w 12192000"/>
              <a:gd name="connsiteY97" fmla="*/ 1816900 h 2237474"/>
              <a:gd name="connsiteX98" fmla="*/ 4882386 w 12192000"/>
              <a:gd name="connsiteY98" fmla="*/ 1809844 h 2237474"/>
              <a:gd name="connsiteX99" fmla="*/ 4811440 w 12192000"/>
              <a:gd name="connsiteY99" fmla="*/ 1804655 h 2237474"/>
              <a:gd name="connsiteX100" fmla="*/ 4691075 w 12192000"/>
              <a:gd name="connsiteY100" fmla="*/ 1801389 h 2237474"/>
              <a:gd name="connsiteX101" fmla="*/ 4611738 w 12192000"/>
              <a:gd name="connsiteY101" fmla="*/ 1776964 h 2237474"/>
              <a:gd name="connsiteX102" fmla="*/ 4560070 w 12192000"/>
              <a:gd name="connsiteY102" fmla="*/ 1785640 h 2237474"/>
              <a:gd name="connsiteX103" fmla="*/ 4536503 w 12192000"/>
              <a:gd name="connsiteY103" fmla="*/ 1785334 h 2237474"/>
              <a:gd name="connsiteX104" fmla="*/ 4513724 w 12192000"/>
              <a:gd name="connsiteY104" fmla="*/ 1791996 h 2237474"/>
              <a:gd name="connsiteX105" fmla="*/ 4459810 w 12192000"/>
              <a:gd name="connsiteY105" fmla="*/ 1797886 h 2237474"/>
              <a:gd name="connsiteX106" fmla="*/ 4379064 w 12192000"/>
              <a:gd name="connsiteY106" fmla="*/ 1817177 h 2237474"/>
              <a:gd name="connsiteX107" fmla="*/ 4319209 w 12192000"/>
              <a:gd name="connsiteY107" fmla="*/ 1834833 h 2237474"/>
              <a:gd name="connsiteX108" fmla="*/ 4290981 w 12192000"/>
              <a:gd name="connsiteY108" fmla="*/ 1839677 h 2237474"/>
              <a:gd name="connsiteX109" fmla="*/ 4285792 w 12192000"/>
              <a:gd name="connsiteY109" fmla="*/ 1836231 h 2237474"/>
              <a:gd name="connsiteX110" fmla="*/ 4238372 w 12192000"/>
              <a:gd name="connsiteY110" fmla="*/ 1851480 h 2237474"/>
              <a:gd name="connsiteX111" fmla="*/ 4232517 w 12192000"/>
              <a:gd name="connsiteY111" fmla="*/ 1852567 h 2237474"/>
              <a:gd name="connsiteX112" fmla="*/ 4191732 w 12192000"/>
              <a:gd name="connsiteY112" fmla="*/ 1857328 h 2237474"/>
              <a:gd name="connsiteX113" fmla="*/ 4065532 w 12192000"/>
              <a:gd name="connsiteY113" fmla="*/ 1855477 h 2237474"/>
              <a:gd name="connsiteX114" fmla="*/ 4028460 w 12192000"/>
              <a:gd name="connsiteY114" fmla="*/ 1855137 h 2237474"/>
              <a:gd name="connsiteX115" fmla="*/ 4002267 w 12192000"/>
              <a:gd name="connsiteY115" fmla="*/ 1852352 h 2237474"/>
              <a:gd name="connsiteX116" fmla="*/ 3931396 w 12192000"/>
              <a:gd name="connsiteY116" fmla="*/ 1858915 h 2237474"/>
              <a:gd name="connsiteX117" fmla="*/ 3812162 w 12192000"/>
              <a:gd name="connsiteY117" fmla="*/ 1875501 h 2237474"/>
              <a:gd name="connsiteX118" fmla="*/ 3729530 w 12192000"/>
              <a:gd name="connsiteY118" fmla="*/ 1864513 h 2237474"/>
              <a:gd name="connsiteX119" fmla="*/ 3680177 w 12192000"/>
              <a:gd name="connsiteY119" fmla="*/ 1881552 h 2237474"/>
              <a:gd name="connsiteX120" fmla="*/ 3567259 w 12192000"/>
              <a:gd name="connsiteY120" fmla="*/ 1893482 h 2237474"/>
              <a:gd name="connsiteX121" fmla="*/ 3405770 w 12192000"/>
              <a:gd name="connsiteY121" fmla="*/ 1904591 h 2237474"/>
              <a:gd name="connsiteX122" fmla="*/ 3280097 w 12192000"/>
              <a:gd name="connsiteY122" fmla="*/ 1919610 h 2237474"/>
              <a:gd name="connsiteX123" fmla="*/ 3123424 w 12192000"/>
              <a:gd name="connsiteY123" fmla="*/ 1952930 h 2237474"/>
              <a:gd name="connsiteX124" fmla="*/ 3009910 w 12192000"/>
              <a:gd name="connsiteY124" fmla="*/ 1957866 h 2237474"/>
              <a:gd name="connsiteX125" fmla="*/ 2995934 w 12192000"/>
              <a:gd name="connsiteY125" fmla="*/ 1967085 h 2237474"/>
              <a:gd name="connsiteX126" fmla="*/ 2980071 w 12192000"/>
              <a:gd name="connsiteY126" fmla="*/ 1972988 h 2237474"/>
              <a:gd name="connsiteX127" fmla="*/ 2978094 w 12192000"/>
              <a:gd name="connsiteY127" fmla="*/ 1972369 h 2237474"/>
              <a:gd name="connsiteX128" fmla="*/ 2942858 w 12192000"/>
              <a:gd name="connsiteY128" fmla="*/ 1981367 h 2237474"/>
              <a:gd name="connsiteX129" fmla="*/ 2875436 w 12192000"/>
              <a:gd name="connsiteY129" fmla="*/ 1996977 h 2237474"/>
              <a:gd name="connsiteX130" fmla="*/ 2874892 w 12192000"/>
              <a:gd name="connsiteY130" fmla="*/ 1996085 h 2237474"/>
              <a:gd name="connsiteX131" fmla="*/ 2864145 w 12192000"/>
              <a:gd name="connsiteY131" fmla="*/ 1994061 h 2237474"/>
              <a:gd name="connsiteX132" fmla="*/ 2843662 w 12192000"/>
              <a:gd name="connsiteY132" fmla="*/ 1992498 h 2237474"/>
              <a:gd name="connsiteX133" fmla="*/ 2796128 w 12192000"/>
              <a:gd name="connsiteY133" fmla="*/ 1976403 h 2237474"/>
              <a:gd name="connsiteX134" fmla="*/ 2756784 w 12192000"/>
              <a:gd name="connsiteY134" fmla="*/ 1985116 h 2237474"/>
              <a:gd name="connsiteX135" fmla="*/ 2748833 w 12192000"/>
              <a:gd name="connsiteY135" fmla="*/ 1986323 h 2237474"/>
              <a:gd name="connsiteX136" fmla="*/ 2748661 w 12192000"/>
              <a:gd name="connsiteY136" fmla="*/ 1986122 h 2237474"/>
              <a:gd name="connsiteX137" fmla="*/ 2740251 w 12192000"/>
              <a:gd name="connsiteY137" fmla="*/ 1986946 h 2237474"/>
              <a:gd name="connsiteX138" fmla="*/ 2718916 w 12192000"/>
              <a:gd name="connsiteY138" fmla="*/ 1990867 h 2237474"/>
              <a:gd name="connsiteX139" fmla="*/ 2713522 w 12192000"/>
              <a:gd name="connsiteY139" fmla="*/ 1990173 h 2237474"/>
              <a:gd name="connsiteX140" fmla="*/ 2680597 w 12192000"/>
              <a:gd name="connsiteY140" fmla="*/ 1984996 h 2237474"/>
              <a:gd name="connsiteX141" fmla="*/ 2578178 w 12192000"/>
              <a:gd name="connsiteY141" fmla="*/ 1990531 h 2237474"/>
              <a:gd name="connsiteX142" fmla="*/ 2476147 w 12192000"/>
              <a:gd name="connsiteY142" fmla="*/ 1998305 h 2237474"/>
              <a:gd name="connsiteX143" fmla="*/ 2373568 w 12192000"/>
              <a:gd name="connsiteY143" fmla="*/ 2003219 h 2237474"/>
              <a:gd name="connsiteX144" fmla="*/ 2321399 w 12192000"/>
              <a:gd name="connsiteY144" fmla="*/ 1989467 h 2237474"/>
              <a:gd name="connsiteX145" fmla="*/ 2315525 w 12192000"/>
              <a:gd name="connsiteY145" fmla="*/ 1989708 h 2237474"/>
              <a:gd name="connsiteX146" fmla="*/ 2300792 w 12192000"/>
              <a:gd name="connsiteY146" fmla="*/ 1994290 h 2237474"/>
              <a:gd name="connsiteX147" fmla="*/ 2295469 w 12192000"/>
              <a:gd name="connsiteY147" fmla="*/ 1996659 h 2237474"/>
              <a:gd name="connsiteX148" fmla="*/ 2287219 w 12192000"/>
              <a:gd name="connsiteY148" fmla="*/ 1998750 h 2237474"/>
              <a:gd name="connsiteX149" fmla="*/ 2286948 w 12192000"/>
              <a:gd name="connsiteY149" fmla="*/ 1998596 h 2237474"/>
              <a:gd name="connsiteX150" fmla="*/ 2243069 w 12192000"/>
              <a:gd name="connsiteY150" fmla="*/ 2015111 h 2237474"/>
              <a:gd name="connsiteX151" fmla="*/ 2186609 w 12192000"/>
              <a:gd name="connsiteY151" fmla="*/ 2008263 h 2237474"/>
              <a:gd name="connsiteX152" fmla="*/ 2164831 w 12192000"/>
              <a:gd name="connsiteY152" fmla="*/ 2010143 h 2237474"/>
              <a:gd name="connsiteX153" fmla="*/ 2152836 w 12192000"/>
              <a:gd name="connsiteY153" fmla="*/ 2010048 h 2237474"/>
              <a:gd name="connsiteX154" fmla="*/ 2117102 w 12192000"/>
              <a:gd name="connsiteY154" fmla="*/ 2023004 h 2237474"/>
              <a:gd name="connsiteX155" fmla="*/ 2111935 w 12192000"/>
              <a:gd name="connsiteY155" fmla="*/ 2023163 h 2237474"/>
              <a:gd name="connsiteX156" fmla="*/ 2089991 w 12192000"/>
              <a:gd name="connsiteY156" fmla="*/ 2034193 h 2237474"/>
              <a:gd name="connsiteX157" fmla="*/ 2058061 w 12192000"/>
              <a:gd name="connsiteY157" fmla="*/ 2047942 h 2237474"/>
              <a:gd name="connsiteX158" fmla="*/ 2055737 w 12192000"/>
              <a:gd name="connsiteY158" fmla="*/ 2047704 h 2237474"/>
              <a:gd name="connsiteX159" fmla="*/ 2042244 w 12192000"/>
              <a:gd name="connsiteY159" fmla="*/ 2055560 h 2237474"/>
              <a:gd name="connsiteX160" fmla="*/ 1976224 w 12192000"/>
              <a:gd name="connsiteY160" fmla="*/ 2074257 h 2237474"/>
              <a:gd name="connsiteX161" fmla="*/ 1877728 w 12192000"/>
              <a:gd name="connsiteY161" fmla="*/ 2101004 h 2237474"/>
              <a:gd name="connsiteX162" fmla="*/ 1759056 w 12192000"/>
              <a:gd name="connsiteY162" fmla="*/ 2125608 h 2237474"/>
              <a:gd name="connsiteX163" fmla="*/ 1637948 w 12192000"/>
              <a:gd name="connsiteY163" fmla="*/ 2172597 h 2237474"/>
              <a:gd name="connsiteX164" fmla="*/ 1434549 w 12192000"/>
              <a:gd name="connsiteY164" fmla="*/ 2234522 h 2237474"/>
              <a:gd name="connsiteX165" fmla="*/ 1398481 w 12192000"/>
              <a:gd name="connsiteY165" fmla="*/ 2237074 h 2237474"/>
              <a:gd name="connsiteX166" fmla="*/ 1398407 w 12192000"/>
              <a:gd name="connsiteY166" fmla="*/ 2237095 h 2237474"/>
              <a:gd name="connsiteX167" fmla="*/ 1370962 w 12192000"/>
              <a:gd name="connsiteY167" fmla="*/ 2237474 h 2237474"/>
              <a:gd name="connsiteX168" fmla="*/ 1356367 w 12192000"/>
              <a:gd name="connsiteY168" fmla="*/ 2235089 h 2237474"/>
              <a:gd name="connsiteX169" fmla="*/ 1324828 w 12192000"/>
              <a:gd name="connsiteY169" fmla="*/ 2231968 h 2237474"/>
              <a:gd name="connsiteX170" fmla="*/ 1297744 w 12192000"/>
              <a:gd name="connsiteY170" fmla="*/ 2235849 h 2237474"/>
              <a:gd name="connsiteX171" fmla="*/ 1286236 w 12192000"/>
              <a:gd name="connsiteY171" fmla="*/ 2233135 h 2237474"/>
              <a:gd name="connsiteX172" fmla="*/ 1283504 w 12192000"/>
              <a:gd name="connsiteY172" fmla="*/ 2233797 h 2237474"/>
              <a:gd name="connsiteX173" fmla="*/ 1279765 w 12192000"/>
              <a:gd name="connsiteY173" fmla="*/ 2229639 h 2237474"/>
              <a:gd name="connsiteX174" fmla="*/ 1195347 w 12192000"/>
              <a:gd name="connsiteY174" fmla="*/ 2212354 h 2237474"/>
              <a:gd name="connsiteX175" fmla="*/ 970251 w 12192000"/>
              <a:gd name="connsiteY175" fmla="*/ 2221029 h 2237474"/>
              <a:gd name="connsiteX176" fmla="*/ 812914 w 12192000"/>
              <a:gd name="connsiteY176" fmla="*/ 2202752 h 2237474"/>
              <a:gd name="connsiteX177" fmla="*/ 800195 w 12192000"/>
              <a:gd name="connsiteY177" fmla="*/ 2209407 h 2237474"/>
              <a:gd name="connsiteX178" fmla="*/ 784978 w 12192000"/>
              <a:gd name="connsiteY178" fmla="*/ 2212360 h 2237474"/>
              <a:gd name="connsiteX179" fmla="*/ 681987 w 12192000"/>
              <a:gd name="connsiteY179" fmla="*/ 2216757 h 2237474"/>
              <a:gd name="connsiteX180" fmla="*/ 669923 w 12192000"/>
              <a:gd name="connsiteY180" fmla="*/ 2211682 h 2237474"/>
              <a:gd name="connsiteX181" fmla="*/ 648680 w 12192000"/>
              <a:gd name="connsiteY181" fmla="*/ 2206229 h 2237474"/>
              <a:gd name="connsiteX182" fmla="*/ 597225 w 12192000"/>
              <a:gd name="connsiteY182" fmla="*/ 2180999 h 2237474"/>
              <a:gd name="connsiteX183" fmla="*/ 558449 w 12192000"/>
              <a:gd name="connsiteY183" fmla="*/ 2182346 h 2237474"/>
              <a:gd name="connsiteX184" fmla="*/ 550517 w 12192000"/>
              <a:gd name="connsiteY184" fmla="*/ 2182060 h 2237474"/>
              <a:gd name="connsiteX185" fmla="*/ 550309 w 12192000"/>
              <a:gd name="connsiteY185" fmla="*/ 2181825 h 2237474"/>
              <a:gd name="connsiteX186" fmla="*/ 541836 w 12192000"/>
              <a:gd name="connsiteY186" fmla="*/ 2181063 h 2237474"/>
              <a:gd name="connsiteX187" fmla="*/ 536057 w 12192000"/>
              <a:gd name="connsiteY187" fmla="*/ 2181537 h 2237474"/>
              <a:gd name="connsiteX188" fmla="*/ 520671 w 12192000"/>
              <a:gd name="connsiteY188" fmla="*/ 2180980 h 2237474"/>
              <a:gd name="connsiteX189" fmla="*/ 515024 w 12192000"/>
              <a:gd name="connsiteY189" fmla="*/ 2179258 h 2237474"/>
              <a:gd name="connsiteX190" fmla="*/ 512278 w 12192000"/>
              <a:gd name="connsiteY190" fmla="*/ 2176369 h 2237474"/>
              <a:gd name="connsiteX191" fmla="*/ 480419 w 12192000"/>
              <a:gd name="connsiteY191" fmla="*/ 2167807 h 2237474"/>
              <a:gd name="connsiteX192" fmla="*/ 413835 w 12192000"/>
              <a:gd name="connsiteY192" fmla="*/ 2156783 h 2237474"/>
              <a:gd name="connsiteX193" fmla="*/ 376513 w 12192000"/>
              <a:gd name="connsiteY193" fmla="*/ 2154014 h 2237474"/>
              <a:gd name="connsiteX194" fmla="*/ 273386 w 12192000"/>
              <a:gd name="connsiteY194" fmla="*/ 2142551 h 2237474"/>
              <a:gd name="connsiteX195" fmla="*/ 169207 w 12192000"/>
              <a:gd name="connsiteY195" fmla="*/ 2128100 h 2237474"/>
              <a:gd name="connsiteX196" fmla="*/ 93149 w 12192000"/>
              <a:gd name="connsiteY196" fmla="*/ 2105324 h 2237474"/>
              <a:gd name="connsiteX197" fmla="*/ 88109 w 12192000"/>
              <a:gd name="connsiteY197" fmla="*/ 2106704 h 2237474"/>
              <a:gd name="connsiteX198" fmla="*/ 80022 w 12192000"/>
              <a:gd name="connsiteY198" fmla="*/ 2107254 h 2237474"/>
              <a:gd name="connsiteX199" fmla="*/ 79717 w 12192000"/>
              <a:gd name="connsiteY199" fmla="*/ 2107046 h 2237474"/>
              <a:gd name="connsiteX200" fmla="*/ 72352 w 12192000"/>
              <a:gd name="connsiteY200" fmla="*/ 2107991 h 2237474"/>
              <a:gd name="connsiteX201" fmla="*/ 37645 w 12192000"/>
              <a:gd name="connsiteY201" fmla="*/ 2115401 h 2237474"/>
              <a:gd name="connsiteX202" fmla="*/ 4572 w 12192000"/>
              <a:gd name="connsiteY202" fmla="*/ 2111091 h 2237474"/>
              <a:gd name="connsiteX203" fmla="*/ 0 w 12192000"/>
              <a:gd name="connsiteY203" fmla="*/ 2110468 h 2237474"/>
              <a:gd name="connsiteX204" fmla="*/ 0 w 12192000"/>
              <a:gd name="connsiteY20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99084 w 12192000"/>
              <a:gd name="connsiteY67" fmla="*/ 1634317 h 2237474"/>
              <a:gd name="connsiteX68" fmla="*/ 6900177 w 12192000"/>
              <a:gd name="connsiteY68" fmla="*/ 1636016 h 2237474"/>
              <a:gd name="connsiteX69" fmla="*/ 6795372 w 12192000"/>
              <a:gd name="connsiteY69" fmla="*/ 1644845 h 2237474"/>
              <a:gd name="connsiteX70" fmla="*/ 6692251 w 12192000"/>
              <a:gd name="connsiteY70" fmla="*/ 1656357 h 2237474"/>
              <a:gd name="connsiteX71" fmla="*/ 6655235 w 12192000"/>
              <a:gd name="connsiteY71" fmla="*/ 1661869 h 2237474"/>
              <a:gd name="connsiteX72" fmla="*/ 6554894 w 12192000"/>
              <a:gd name="connsiteY72" fmla="*/ 1664428 h 2237474"/>
              <a:gd name="connsiteX73" fmla="*/ 6516595 w 12192000"/>
              <a:gd name="connsiteY73" fmla="*/ 1667475 h 2237474"/>
              <a:gd name="connsiteX74" fmla="*/ 6508541 w 12192000"/>
              <a:gd name="connsiteY74" fmla="*/ 1668757 h 2237474"/>
              <a:gd name="connsiteX75" fmla="*/ 6471012 w 12192000"/>
              <a:gd name="connsiteY75" fmla="*/ 1678604 h 2237474"/>
              <a:gd name="connsiteX76" fmla="*/ 6364035 w 12192000"/>
              <a:gd name="connsiteY76" fmla="*/ 1667683 h 2237474"/>
              <a:gd name="connsiteX77" fmla="*/ 6280959 w 12192000"/>
              <a:gd name="connsiteY77" fmla="*/ 1689329 h 2237474"/>
              <a:gd name="connsiteX78" fmla="*/ 6243319 w 12192000"/>
              <a:gd name="connsiteY78" fmla="*/ 1695560 h 2237474"/>
              <a:gd name="connsiteX79" fmla="*/ 6098321 w 12192000"/>
              <a:gd name="connsiteY79" fmla="*/ 1721646 h 2237474"/>
              <a:gd name="connsiteX80" fmla="*/ 5880652 w 12192000"/>
              <a:gd name="connsiteY80" fmla="*/ 1779643 h 2237474"/>
              <a:gd name="connsiteX81" fmla="*/ 5785959 w 12192000"/>
              <a:gd name="connsiteY81" fmla="*/ 1775307 h 2237474"/>
              <a:gd name="connsiteX82" fmla="*/ 5643534 w 12192000"/>
              <a:gd name="connsiteY82" fmla="*/ 1802919 h 2237474"/>
              <a:gd name="connsiteX83" fmla="*/ 5518799 w 12192000"/>
              <a:gd name="connsiteY83" fmla="*/ 1818312 h 2237474"/>
              <a:gd name="connsiteX84" fmla="*/ 5505014 w 12192000"/>
              <a:gd name="connsiteY84" fmla="*/ 1819259 h 2237474"/>
              <a:gd name="connsiteX85" fmla="*/ 5453307 w 12192000"/>
              <a:gd name="connsiteY85" fmla="*/ 1815450 h 2237474"/>
              <a:gd name="connsiteX86" fmla="*/ 5364192 w 12192000"/>
              <a:gd name="connsiteY86" fmla="*/ 1826074 h 2237474"/>
              <a:gd name="connsiteX87" fmla="*/ 5350380 w 12192000"/>
              <a:gd name="connsiteY87" fmla="*/ 1830891 h 2237474"/>
              <a:gd name="connsiteX88" fmla="*/ 5259633 w 12192000"/>
              <a:gd name="connsiteY88" fmla="*/ 1837160 h 2237474"/>
              <a:gd name="connsiteX89" fmla="*/ 5197513 w 12192000"/>
              <a:gd name="connsiteY89" fmla="*/ 1844718 h 2237474"/>
              <a:gd name="connsiteX90" fmla="*/ 5168852 w 12192000"/>
              <a:gd name="connsiteY90" fmla="*/ 1844846 h 2237474"/>
              <a:gd name="connsiteX91" fmla="*/ 5114927 w 12192000"/>
              <a:gd name="connsiteY91" fmla="*/ 1847827 h 2237474"/>
              <a:gd name="connsiteX92" fmla="*/ 5108970 w 12192000"/>
              <a:gd name="connsiteY92" fmla="*/ 1847935 h 2237474"/>
              <a:gd name="connsiteX93" fmla="*/ 5067961 w 12192000"/>
              <a:gd name="connsiteY93" fmla="*/ 1845917 h 2237474"/>
              <a:gd name="connsiteX94" fmla="*/ 5007075 w 12192000"/>
              <a:gd name="connsiteY94" fmla="*/ 1838626 h 2237474"/>
              <a:gd name="connsiteX95" fmla="*/ 4944087 w 12192000"/>
              <a:gd name="connsiteY95" fmla="*/ 1823332 h 2237474"/>
              <a:gd name="connsiteX96" fmla="*/ 4907662 w 12192000"/>
              <a:gd name="connsiteY96" fmla="*/ 1816900 h 2237474"/>
              <a:gd name="connsiteX97" fmla="*/ 4882386 w 12192000"/>
              <a:gd name="connsiteY97" fmla="*/ 1809844 h 2237474"/>
              <a:gd name="connsiteX98" fmla="*/ 4811440 w 12192000"/>
              <a:gd name="connsiteY98" fmla="*/ 1804655 h 2237474"/>
              <a:gd name="connsiteX99" fmla="*/ 4691075 w 12192000"/>
              <a:gd name="connsiteY99" fmla="*/ 1801389 h 2237474"/>
              <a:gd name="connsiteX100" fmla="*/ 4611738 w 12192000"/>
              <a:gd name="connsiteY100" fmla="*/ 1776964 h 2237474"/>
              <a:gd name="connsiteX101" fmla="*/ 4560070 w 12192000"/>
              <a:gd name="connsiteY101" fmla="*/ 1785640 h 2237474"/>
              <a:gd name="connsiteX102" fmla="*/ 4536503 w 12192000"/>
              <a:gd name="connsiteY102" fmla="*/ 1785334 h 2237474"/>
              <a:gd name="connsiteX103" fmla="*/ 4513724 w 12192000"/>
              <a:gd name="connsiteY103" fmla="*/ 1791996 h 2237474"/>
              <a:gd name="connsiteX104" fmla="*/ 4459810 w 12192000"/>
              <a:gd name="connsiteY104" fmla="*/ 1797886 h 2237474"/>
              <a:gd name="connsiteX105" fmla="*/ 4379064 w 12192000"/>
              <a:gd name="connsiteY105" fmla="*/ 1817177 h 2237474"/>
              <a:gd name="connsiteX106" fmla="*/ 4319209 w 12192000"/>
              <a:gd name="connsiteY106" fmla="*/ 1834833 h 2237474"/>
              <a:gd name="connsiteX107" fmla="*/ 4290981 w 12192000"/>
              <a:gd name="connsiteY107" fmla="*/ 1839677 h 2237474"/>
              <a:gd name="connsiteX108" fmla="*/ 4285792 w 12192000"/>
              <a:gd name="connsiteY108" fmla="*/ 1836231 h 2237474"/>
              <a:gd name="connsiteX109" fmla="*/ 4238372 w 12192000"/>
              <a:gd name="connsiteY109" fmla="*/ 1851480 h 2237474"/>
              <a:gd name="connsiteX110" fmla="*/ 4232517 w 12192000"/>
              <a:gd name="connsiteY110" fmla="*/ 1852567 h 2237474"/>
              <a:gd name="connsiteX111" fmla="*/ 4191732 w 12192000"/>
              <a:gd name="connsiteY111" fmla="*/ 1857328 h 2237474"/>
              <a:gd name="connsiteX112" fmla="*/ 4065532 w 12192000"/>
              <a:gd name="connsiteY112" fmla="*/ 1855477 h 2237474"/>
              <a:gd name="connsiteX113" fmla="*/ 4028460 w 12192000"/>
              <a:gd name="connsiteY113" fmla="*/ 1855137 h 2237474"/>
              <a:gd name="connsiteX114" fmla="*/ 4002267 w 12192000"/>
              <a:gd name="connsiteY114" fmla="*/ 1852352 h 2237474"/>
              <a:gd name="connsiteX115" fmla="*/ 3931396 w 12192000"/>
              <a:gd name="connsiteY115" fmla="*/ 1858915 h 2237474"/>
              <a:gd name="connsiteX116" fmla="*/ 3812162 w 12192000"/>
              <a:gd name="connsiteY116" fmla="*/ 1875501 h 2237474"/>
              <a:gd name="connsiteX117" fmla="*/ 3729530 w 12192000"/>
              <a:gd name="connsiteY117" fmla="*/ 1864513 h 2237474"/>
              <a:gd name="connsiteX118" fmla="*/ 3680177 w 12192000"/>
              <a:gd name="connsiteY118" fmla="*/ 1881552 h 2237474"/>
              <a:gd name="connsiteX119" fmla="*/ 3567259 w 12192000"/>
              <a:gd name="connsiteY119" fmla="*/ 1893482 h 2237474"/>
              <a:gd name="connsiteX120" fmla="*/ 3405770 w 12192000"/>
              <a:gd name="connsiteY120" fmla="*/ 1904591 h 2237474"/>
              <a:gd name="connsiteX121" fmla="*/ 3280097 w 12192000"/>
              <a:gd name="connsiteY121" fmla="*/ 1919610 h 2237474"/>
              <a:gd name="connsiteX122" fmla="*/ 3123424 w 12192000"/>
              <a:gd name="connsiteY122" fmla="*/ 1952930 h 2237474"/>
              <a:gd name="connsiteX123" fmla="*/ 3009910 w 12192000"/>
              <a:gd name="connsiteY123" fmla="*/ 1957866 h 2237474"/>
              <a:gd name="connsiteX124" fmla="*/ 2995934 w 12192000"/>
              <a:gd name="connsiteY124" fmla="*/ 1967085 h 2237474"/>
              <a:gd name="connsiteX125" fmla="*/ 2980071 w 12192000"/>
              <a:gd name="connsiteY125" fmla="*/ 1972988 h 2237474"/>
              <a:gd name="connsiteX126" fmla="*/ 2978094 w 12192000"/>
              <a:gd name="connsiteY126" fmla="*/ 1972369 h 2237474"/>
              <a:gd name="connsiteX127" fmla="*/ 2942858 w 12192000"/>
              <a:gd name="connsiteY127" fmla="*/ 1981367 h 2237474"/>
              <a:gd name="connsiteX128" fmla="*/ 2875436 w 12192000"/>
              <a:gd name="connsiteY128" fmla="*/ 1996977 h 2237474"/>
              <a:gd name="connsiteX129" fmla="*/ 2874892 w 12192000"/>
              <a:gd name="connsiteY129" fmla="*/ 1996085 h 2237474"/>
              <a:gd name="connsiteX130" fmla="*/ 2864145 w 12192000"/>
              <a:gd name="connsiteY130" fmla="*/ 1994061 h 2237474"/>
              <a:gd name="connsiteX131" fmla="*/ 2843662 w 12192000"/>
              <a:gd name="connsiteY131" fmla="*/ 1992498 h 2237474"/>
              <a:gd name="connsiteX132" fmla="*/ 2796128 w 12192000"/>
              <a:gd name="connsiteY132" fmla="*/ 1976403 h 2237474"/>
              <a:gd name="connsiteX133" fmla="*/ 2756784 w 12192000"/>
              <a:gd name="connsiteY133" fmla="*/ 1985116 h 2237474"/>
              <a:gd name="connsiteX134" fmla="*/ 2748833 w 12192000"/>
              <a:gd name="connsiteY134" fmla="*/ 1986323 h 2237474"/>
              <a:gd name="connsiteX135" fmla="*/ 2748661 w 12192000"/>
              <a:gd name="connsiteY135" fmla="*/ 1986122 h 2237474"/>
              <a:gd name="connsiteX136" fmla="*/ 2740251 w 12192000"/>
              <a:gd name="connsiteY136" fmla="*/ 1986946 h 2237474"/>
              <a:gd name="connsiteX137" fmla="*/ 2718916 w 12192000"/>
              <a:gd name="connsiteY137" fmla="*/ 1990867 h 2237474"/>
              <a:gd name="connsiteX138" fmla="*/ 2713522 w 12192000"/>
              <a:gd name="connsiteY138" fmla="*/ 1990173 h 2237474"/>
              <a:gd name="connsiteX139" fmla="*/ 2680597 w 12192000"/>
              <a:gd name="connsiteY139" fmla="*/ 1984996 h 2237474"/>
              <a:gd name="connsiteX140" fmla="*/ 2578178 w 12192000"/>
              <a:gd name="connsiteY140" fmla="*/ 1990531 h 2237474"/>
              <a:gd name="connsiteX141" fmla="*/ 2476147 w 12192000"/>
              <a:gd name="connsiteY141" fmla="*/ 1998305 h 2237474"/>
              <a:gd name="connsiteX142" fmla="*/ 2373568 w 12192000"/>
              <a:gd name="connsiteY142" fmla="*/ 2003219 h 2237474"/>
              <a:gd name="connsiteX143" fmla="*/ 2321399 w 12192000"/>
              <a:gd name="connsiteY143" fmla="*/ 1989467 h 2237474"/>
              <a:gd name="connsiteX144" fmla="*/ 2315525 w 12192000"/>
              <a:gd name="connsiteY144" fmla="*/ 1989708 h 2237474"/>
              <a:gd name="connsiteX145" fmla="*/ 2300792 w 12192000"/>
              <a:gd name="connsiteY145" fmla="*/ 1994290 h 2237474"/>
              <a:gd name="connsiteX146" fmla="*/ 2295469 w 12192000"/>
              <a:gd name="connsiteY146" fmla="*/ 1996659 h 2237474"/>
              <a:gd name="connsiteX147" fmla="*/ 2287219 w 12192000"/>
              <a:gd name="connsiteY147" fmla="*/ 1998750 h 2237474"/>
              <a:gd name="connsiteX148" fmla="*/ 2286948 w 12192000"/>
              <a:gd name="connsiteY148" fmla="*/ 1998596 h 2237474"/>
              <a:gd name="connsiteX149" fmla="*/ 2243069 w 12192000"/>
              <a:gd name="connsiteY149" fmla="*/ 2015111 h 2237474"/>
              <a:gd name="connsiteX150" fmla="*/ 2186609 w 12192000"/>
              <a:gd name="connsiteY150" fmla="*/ 2008263 h 2237474"/>
              <a:gd name="connsiteX151" fmla="*/ 2164831 w 12192000"/>
              <a:gd name="connsiteY151" fmla="*/ 2010143 h 2237474"/>
              <a:gd name="connsiteX152" fmla="*/ 2152836 w 12192000"/>
              <a:gd name="connsiteY152" fmla="*/ 2010048 h 2237474"/>
              <a:gd name="connsiteX153" fmla="*/ 2117102 w 12192000"/>
              <a:gd name="connsiteY153" fmla="*/ 2023004 h 2237474"/>
              <a:gd name="connsiteX154" fmla="*/ 2111935 w 12192000"/>
              <a:gd name="connsiteY154" fmla="*/ 2023163 h 2237474"/>
              <a:gd name="connsiteX155" fmla="*/ 2089991 w 12192000"/>
              <a:gd name="connsiteY155" fmla="*/ 2034193 h 2237474"/>
              <a:gd name="connsiteX156" fmla="*/ 2058061 w 12192000"/>
              <a:gd name="connsiteY156" fmla="*/ 2047942 h 2237474"/>
              <a:gd name="connsiteX157" fmla="*/ 2055737 w 12192000"/>
              <a:gd name="connsiteY157" fmla="*/ 2047704 h 2237474"/>
              <a:gd name="connsiteX158" fmla="*/ 2042244 w 12192000"/>
              <a:gd name="connsiteY158" fmla="*/ 2055560 h 2237474"/>
              <a:gd name="connsiteX159" fmla="*/ 1976224 w 12192000"/>
              <a:gd name="connsiteY159" fmla="*/ 2074257 h 2237474"/>
              <a:gd name="connsiteX160" fmla="*/ 1877728 w 12192000"/>
              <a:gd name="connsiteY160" fmla="*/ 2101004 h 2237474"/>
              <a:gd name="connsiteX161" fmla="*/ 1759056 w 12192000"/>
              <a:gd name="connsiteY161" fmla="*/ 2125608 h 2237474"/>
              <a:gd name="connsiteX162" fmla="*/ 1637948 w 12192000"/>
              <a:gd name="connsiteY162" fmla="*/ 2172597 h 2237474"/>
              <a:gd name="connsiteX163" fmla="*/ 1434549 w 12192000"/>
              <a:gd name="connsiteY163" fmla="*/ 2234522 h 2237474"/>
              <a:gd name="connsiteX164" fmla="*/ 1398481 w 12192000"/>
              <a:gd name="connsiteY164" fmla="*/ 2237074 h 2237474"/>
              <a:gd name="connsiteX165" fmla="*/ 1398407 w 12192000"/>
              <a:gd name="connsiteY165" fmla="*/ 2237095 h 2237474"/>
              <a:gd name="connsiteX166" fmla="*/ 1370962 w 12192000"/>
              <a:gd name="connsiteY166" fmla="*/ 2237474 h 2237474"/>
              <a:gd name="connsiteX167" fmla="*/ 1356367 w 12192000"/>
              <a:gd name="connsiteY167" fmla="*/ 2235089 h 2237474"/>
              <a:gd name="connsiteX168" fmla="*/ 1324828 w 12192000"/>
              <a:gd name="connsiteY168" fmla="*/ 2231968 h 2237474"/>
              <a:gd name="connsiteX169" fmla="*/ 1297744 w 12192000"/>
              <a:gd name="connsiteY169" fmla="*/ 2235849 h 2237474"/>
              <a:gd name="connsiteX170" fmla="*/ 1286236 w 12192000"/>
              <a:gd name="connsiteY170" fmla="*/ 2233135 h 2237474"/>
              <a:gd name="connsiteX171" fmla="*/ 1283504 w 12192000"/>
              <a:gd name="connsiteY171" fmla="*/ 2233797 h 2237474"/>
              <a:gd name="connsiteX172" fmla="*/ 1279765 w 12192000"/>
              <a:gd name="connsiteY172" fmla="*/ 2229639 h 2237474"/>
              <a:gd name="connsiteX173" fmla="*/ 1195347 w 12192000"/>
              <a:gd name="connsiteY173" fmla="*/ 2212354 h 2237474"/>
              <a:gd name="connsiteX174" fmla="*/ 970251 w 12192000"/>
              <a:gd name="connsiteY174" fmla="*/ 2221029 h 2237474"/>
              <a:gd name="connsiteX175" fmla="*/ 812914 w 12192000"/>
              <a:gd name="connsiteY175" fmla="*/ 2202752 h 2237474"/>
              <a:gd name="connsiteX176" fmla="*/ 800195 w 12192000"/>
              <a:gd name="connsiteY176" fmla="*/ 2209407 h 2237474"/>
              <a:gd name="connsiteX177" fmla="*/ 784978 w 12192000"/>
              <a:gd name="connsiteY177" fmla="*/ 2212360 h 2237474"/>
              <a:gd name="connsiteX178" fmla="*/ 681987 w 12192000"/>
              <a:gd name="connsiteY178" fmla="*/ 2216757 h 2237474"/>
              <a:gd name="connsiteX179" fmla="*/ 669923 w 12192000"/>
              <a:gd name="connsiteY179" fmla="*/ 2211682 h 2237474"/>
              <a:gd name="connsiteX180" fmla="*/ 648680 w 12192000"/>
              <a:gd name="connsiteY180" fmla="*/ 2206229 h 2237474"/>
              <a:gd name="connsiteX181" fmla="*/ 597225 w 12192000"/>
              <a:gd name="connsiteY181" fmla="*/ 2180999 h 2237474"/>
              <a:gd name="connsiteX182" fmla="*/ 558449 w 12192000"/>
              <a:gd name="connsiteY182" fmla="*/ 2182346 h 2237474"/>
              <a:gd name="connsiteX183" fmla="*/ 550517 w 12192000"/>
              <a:gd name="connsiteY183" fmla="*/ 2182060 h 2237474"/>
              <a:gd name="connsiteX184" fmla="*/ 550309 w 12192000"/>
              <a:gd name="connsiteY184" fmla="*/ 2181825 h 2237474"/>
              <a:gd name="connsiteX185" fmla="*/ 541836 w 12192000"/>
              <a:gd name="connsiteY185" fmla="*/ 2181063 h 2237474"/>
              <a:gd name="connsiteX186" fmla="*/ 536057 w 12192000"/>
              <a:gd name="connsiteY186" fmla="*/ 2181537 h 2237474"/>
              <a:gd name="connsiteX187" fmla="*/ 520671 w 12192000"/>
              <a:gd name="connsiteY187" fmla="*/ 2180980 h 2237474"/>
              <a:gd name="connsiteX188" fmla="*/ 515024 w 12192000"/>
              <a:gd name="connsiteY188" fmla="*/ 2179258 h 2237474"/>
              <a:gd name="connsiteX189" fmla="*/ 512278 w 12192000"/>
              <a:gd name="connsiteY189" fmla="*/ 2176369 h 2237474"/>
              <a:gd name="connsiteX190" fmla="*/ 480419 w 12192000"/>
              <a:gd name="connsiteY190" fmla="*/ 2167807 h 2237474"/>
              <a:gd name="connsiteX191" fmla="*/ 413835 w 12192000"/>
              <a:gd name="connsiteY191" fmla="*/ 2156783 h 2237474"/>
              <a:gd name="connsiteX192" fmla="*/ 376513 w 12192000"/>
              <a:gd name="connsiteY192" fmla="*/ 2154014 h 2237474"/>
              <a:gd name="connsiteX193" fmla="*/ 273386 w 12192000"/>
              <a:gd name="connsiteY193" fmla="*/ 2142551 h 2237474"/>
              <a:gd name="connsiteX194" fmla="*/ 169207 w 12192000"/>
              <a:gd name="connsiteY194" fmla="*/ 2128100 h 2237474"/>
              <a:gd name="connsiteX195" fmla="*/ 93149 w 12192000"/>
              <a:gd name="connsiteY195" fmla="*/ 2105324 h 2237474"/>
              <a:gd name="connsiteX196" fmla="*/ 88109 w 12192000"/>
              <a:gd name="connsiteY196" fmla="*/ 2106704 h 2237474"/>
              <a:gd name="connsiteX197" fmla="*/ 80022 w 12192000"/>
              <a:gd name="connsiteY197" fmla="*/ 2107254 h 2237474"/>
              <a:gd name="connsiteX198" fmla="*/ 79717 w 12192000"/>
              <a:gd name="connsiteY198" fmla="*/ 2107046 h 2237474"/>
              <a:gd name="connsiteX199" fmla="*/ 72352 w 12192000"/>
              <a:gd name="connsiteY199" fmla="*/ 2107991 h 2237474"/>
              <a:gd name="connsiteX200" fmla="*/ 37645 w 12192000"/>
              <a:gd name="connsiteY200" fmla="*/ 2115401 h 2237474"/>
              <a:gd name="connsiteX201" fmla="*/ 4572 w 12192000"/>
              <a:gd name="connsiteY201" fmla="*/ 2111091 h 2237474"/>
              <a:gd name="connsiteX202" fmla="*/ 0 w 12192000"/>
              <a:gd name="connsiteY202" fmla="*/ 2110468 h 2237474"/>
              <a:gd name="connsiteX203" fmla="*/ 0 w 12192000"/>
              <a:gd name="connsiteY20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350380 w 12192000"/>
              <a:gd name="connsiteY86" fmla="*/ 1830891 h 2237474"/>
              <a:gd name="connsiteX87" fmla="*/ 5259633 w 12192000"/>
              <a:gd name="connsiteY87" fmla="*/ 1837160 h 2237474"/>
              <a:gd name="connsiteX88" fmla="*/ 5197513 w 12192000"/>
              <a:gd name="connsiteY88" fmla="*/ 1844718 h 2237474"/>
              <a:gd name="connsiteX89" fmla="*/ 5168852 w 12192000"/>
              <a:gd name="connsiteY89" fmla="*/ 1844846 h 2237474"/>
              <a:gd name="connsiteX90" fmla="*/ 5114927 w 12192000"/>
              <a:gd name="connsiteY90" fmla="*/ 1847827 h 2237474"/>
              <a:gd name="connsiteX91" fmla="*/ 5108970 w 12192000"/>
              <a:gd name="connsiteY91" fmla="*/ 1847935 h 2237474"/>
              <a:gd name="connsiteX92" fmla="*/ 5067961 w 12192000"/>
              <a:gd name="connsiteY92" fmla="*/ 1845917 h 2237474"/>
              <a:gd name="connsiteX93" fmla="*/ 5007075 w 12192000"/>
              <a:gd name="connsiteY93" fmla="*/ 1838626 h 2237474"/>
              <a:gd name="connsiteX94" fmla="*/ 4944087 w 12192000"/>
              <a:gd name="connsiteY94" fmla="*/ 1823332 h 2237474"/>
              <a:gd name="connsiteX95" fmla="*/ 4907662 w 12192000"/>
              <a:gd name="connsiteY95" fmla="*/ 1816900 h 2237474"/>
              <a:gd name="connsiteX96" fmla="*/ 4882386 w 12192000"/>
              <a:gd name="connsiteY96" fmla="*/ 1809844 h 2237474"/>
              <a:gd name="connsiteX97" fmla="*/ 4811440 w 12192000"/>
              <a:gd name="connsiteY97" fmla="*/ 1804655 h 2237474"/>
              <a:gd name="connsiteX98" fmla="*/ 4691075 w 12192000"/>
              <a:gd name="connsiteY98" fmla="*/ 1801389 h 2237474"/>
              <a:gd name="connsiteX99" fmla="*/ 4611738 w 12192000"/>
              <a:gd name="connsiteY99" fmla="*/ 1776964 h 2237474"/>
              <a:gd name="connsiteX100" fmla="*/ 4560070 w 12192000"/>
              <a:gd name="connsiteY100" fmla="*/ 1785640 h 2237474"/>
              <a:gd name="connsiteX101" fmla="*/ 4536503 w 12192000"/>
              <a:gd name="connsiteY101" fmla="*/ 1785334 h 2237474"/>
              <a:gd name="connsiteX102" fmla="*/ 4513724 w 12192000"/>
              <a:gd name="connsiteY102" fmla="*/ 1791996 h 2237474"/>
              <a:gd name="connsiteX103" fmla="*/ 4459810 w 12192000"/>
              <a:gd name="connsiteY103" fmla="*/ 1797886 h 2237474"/>
              <a:gd name="connsiteX104" fmla="*/ 4379064 w 12192000"/>
              <a:gd name="connsiteY104" fmla="*/ 1817177 h 2237474"/>
              <a:gd name="connsiteX105" fmla="*/ 4319209 w 12192000"/>
              <a:gd name="connsiteY105" fmla="*/ 1834833 h 2237474"/>
              <a:gd name="connsiteX106" fmla="*/ 4290981 w 12192000"/>
              <a:gd name="connsiteY106" fmla="*/ 1839677 h 2237474"/>
              <a:gd name="connsiteX107" fmla="*/ 4285792 w 12192000"/>
              <a:gd name="connsiteY107" fmla="*/ 1836231 h 2237474"/>
              <a:gd name="connsiteX108" fmla="*/ 4238372 w 12192000"/>
              <a:gd name="connsiteY108" fmla="*/ 1851480 h 2237474"/>
              <a:gd name="connsiteX109" fmla="*/ 4232517 w 12192000"/>
              <a:gd name="connsiteY109" fmla="*/ 1852567 h 2237474"/>
              <a:gd name="connsiteX110" fmla="*/ 4191732 w 12192000"/>
              <a:gd name="connsiteY110" fmla="*/ 1857328 h 2237474"/>
              <a:gd name="connsiteX111" fmla="*/ 4065532 w 12192000"/>
              <a:gd name="connsiteY111" fmla="*/ 1855477 h 2237474"/>
              <a:gd name="connsiteX112" fmla="*/ 4028460 w 12192000"/>
              <a:gd name="connsiteY112" fmla="*/ 1855137 h 2237474"/>
              <a:gd name="connsiteX113" fmla="*/ 4002267 w 12192000"/>
              <a:gd name="connsiteY113" fmla="*/ 1852352 h 2237474"/>
              <a:gd name="connsiteX114" fmla="*/ 3931396 w 12192000"/>
              <a:gd name="connsiteY114" fmla="*/ 1858915 h 2237474"/>
              <a:gd name="connsiteX115" fmla="*/ 3812162 w 12192000"/>
              <a:gd name="connsiteY115" fmla="*/ 1875501 h 2237474"/>
              <a:gd name="connsiteX116" fmla="*/ 3729530 w 12192000"/>
              <a:gd name="connsiteY116" fmla="*/ 1864513 h 2237474"/>
              <a:gd name="connsiteX117" fmla="*/ 3680177 w 12192000"/>
              <a:gd name="connsiteY117" fmla="*/ 1881552 h 2237474"/>
              <a:gd name="connsiteX118" fmla="*/ 3567259 w 12192000"/>
              <a:gd name="connsiteY118" fmla="*/ 1893482 h 2237474"/>
              <a:gd name="connsiteX119" fmla="*/ 3405770 w 12192000"/>
              <a:gd name="connsiteY119" fmla="*/ 1904591 h 2237474"/>
              <a:gd name="connsiteX120" fmla="*/ 3280097 w 12192000"/>
              <a:gd name="connsiteY120" fmla="*/ 1919610 h 2237474"/>
              <a:gd name="connsiteX121" fmla="*/ 3123424 w 12192000"/>
              <a:gd name="connsiteY121" fmla="*/ 1952930 h 2237474"/>
              <a:gd name="connsiteX122" fmla="*/ 3009910 w 12192000"/>
              <a:gd name="connsiteY122" fmla="*/ 1957866 h 2237474"/>
              <a:gd name="connsiteX123" fmla="*/ 2995934 w 12192000"/>
              <a:gd name="connsiteY123" fmla="*/ 1967085 h 2237474"/>
              <a:gd name="connsiteX124" fmla="*/ 2980071 w 12192000"/>
              <a:gd name="connsiteY124" fmla="*/ 1972988 h 2237474"/>
              <a:gd name="connsiteX125" fmla="*/ 2978094 w 12192000"/>
              <a:gd name="connsiteY125" fmla="*/ 1972369 h 2237474"/>
              <a:gd name="connsiteX126" fmla="*/ 2942858 w 12192000"/>
              <a:gd name="connsiteY126" fmla="*/ 1981367 h 2237474"/>
              <a:gd name="connsiteX127" fmla="*/ 2875436 w 12192000"/>
              <a:gd name="connsiteY127" fmla="*/ 1996977 h 2237474"/>
              <a:gd name="connsiteX128" fmla="*/ 2874892 w 12192000"/>
              <a:gd name="connsiteY128" fmla="*/ 1996085 h 2237474"/>
              <a:gd name="connsiteX129" fmla="*/ 2864145 w 12192000"/>
              <a:gd name="connsiteY129" fmla="*/ 1994061 h 2237474"/>
              <a:gd name="connsiteX130" fmla="*/ 2843662 w 12192000"/>
              <a:gd name="connsiteY130" fmla="*/ 1992498 h 2237474"/>
              <a:gd name="connsiteX131" fmla="*/ 2796128 w 12192000"/>
              <a:gd name="connsiteY131" fmla="*/ 1976403 h 2237474"/>
              <a:gd name="connsiteX132" fmla="*/ 2756784 w 12192000"/>
              <a:gd name="connsiteY132" fmla="*/ 1985116 h 2237474"/>
              <a:gd name="connsiteX133" fmla="*/ 2748833 w 12192000"/>
              <a:gd name="connsiteY133" fmla="*/ 1986323 h 2237474"/>
              <a:gd name="connsiteX134" fmla="*/ 2748661 w 12192000"/>
              <a:gd name="connsiteY134" fmla="*/ 1986122 h 2237474"/>
              <a:gd name="connsiteX135" fmla="*/ 2740251 w 12192000"/>
              <a:gd name="connsiteY135" fmla="*/ 1986946 h 2237474"/>
              <a:gd name="connsiteX136" fmla="*/ 2718916 w 12192000"/>
              <a:gd name="connsiteY136" fmla="*/ 1990867 h 2237474"/>
              <a:gd name="connsiteX137" fmla="*/ 2713522 w 12192000"/>
              <a:gd name="connsiteY137" fmla="*/ 1990173 h 2237474"/>
              <a:gd name="connsiteX138" fmla="*/ 2680597 w 12192000"/>
              <a:gd name="connsiteY138" fmla="*/ 1984996 h 2237474"/>
              <a:gd name="connsiteX139" fmla="*/ 2578178 w 12192000"/>
              <a:gd name="connsiteY139" fmla="*/ 1990531 h 2237474"/>
              <a:gd name="connsiteX140" fmla="*/ 2476147 w 12192000"/>
              <a:gd name="connsiteY140" fmla="*/ 1998305 h 2237474"/>
              <a:gd name="connsiteX141" fmla="*/ 2373568 w 12192000"/>
              <a:gd name="connsiteY141" fmla="*/ 2003219 h 2237474"/>
              <a:gd name="connsiteX142" fmla="*/ 2321399 w 12192000"/>
              <a:gd name="connsiteY142" fmla="*/ 1989467 h 2237474"/>
              <a:gd name="connsiteX143" fmla="*/ 2315525 w 12192000"/>
              <a:gd name="connsiteY143" fmla="*/ 1989708 h 2237474"/>
              <a:gd name="connsiteX144" fmla="*/ 2300792 w 12192000"/>
              <a:gd name="connsiteY144" fmla="*/ 1994290 h 2237474"/>
              <a:gd name="connsiteX145" fmla="*/ 2295469 w 12192000"/>
              <a:gd name="connsiteY145" fmla="*/ 1996659 h 2237474"/>
              <a:gd name="connsiteX146" fmla="*/ 2287219 w 12192000"/>
              <a:gd name="connsiteY146" fmla="*/ 1998750 h 2237474"/>
              <a:gd name="connsiteX147" fmla="*/ 2286948 w 12192000"/>
              <a:gd name="connsiteY147" fmla="*/ 1998596 h 2237474"/>
              <a:gd name="connsiteX148" fmla="*/ 2243069 w 12192000"/>
              <a:gd name="connsiteY148" fmla="*/ 2015111 h 2237474"/>
              <a:gd name="connsiteX149" fmla="*/ 2186609 w 12192000"/>
              <a:gd name="connsiteY149" fmla="*/ 2008263 h 2237474"/>
              <a:gd name="connsiteX150" fmla="*/ 2164831 w 12192000"/>
              <a:gd name="connsiteY150" fmla="*/ 2010143 h 2237474"/>
              <a:gd name="connsiteX151" fmla="*/ 2152836 w 12192000"/>
              <a:gd name="connsiteY151" fmla="*/ 2010048 h 2237474"/>
              <a:gd name="connsiteX152" fmla="*/ 2117102 w 12192000"/>
              <a:gd name="connsiteY152" fmla="*/ 2023004 h 2237474"/>
              <a:gd name="connsiteX153" fmla="*/ 2111935 w 12192000"/>
              <a:gd name="connsiteY153" fmla="*/ 2023163 h 2237474"/>
              <a:gd name="connsiteX154" fmla="*/ 2089991 w 12192000"/>
              <a:gd name="connsiteY154" fmla="*/ 2034193 h 2237474"/>
              <a:gd name="connsiteX155" fmla="*/ 2058061 w 12192000"/>
              <a:gd name="connsiteY155" fmla="*/ 2047942 h 2237474"/>
              <a:gd name="connsiteX156" fmla="*/ 2055737 w 12192000"/>
              <a:gd name="connsiteY156" fmla="*/ 2047704 h 2237474"/>
              <a:gd name="connsiteX157" fmla="*/ 2042244 w 12192000"/>
              <a:gd name="connsiteY157" fmla="*/ 2055560 h 2237474"/>
              <a:gd name="connsiteX158" fmla="*/ 1976224 w 12192000"/>
              <a:gd name="connsiteY158" fmla="*/ 2074257 h 2237474"/>
              <a:gd name="connsiteX159" fmla="*/ 1877728 w 12192000"/>
              <a:gd name="connsiteY159" fmla="*/ 2101004 h 2237474"/>
              <a:gd name="connsiteX160" fmla="*/ 1759056 w 12192000"/>
              <a:gd name="connsiteY160" fmla="*/ 2125608 h 2237474"/>
              <a:gd name="connsiteX161" fmla="*/ 1637948 w 12192000"/>
              <a:gd name="connsiteY161" fmla="*/ 2172597 h 2237474"/>
              <a:gd name="connsiteX162" fmla="*/ 1434549 w 12192000"/>
              <a:gd name="connsiteY162" fmla="*/ 2234522 h 2237474"/>
              <a:gd name="connsiteX163" fmla="*/ 1398481 w 12192000"/>
              <a:gd name="connsiteY163" fmla="*/ 2237074 h 2237474"/>
              <a:gd name="connsiteX164" fmla="*/ 1398407 w 12192000"/>
              <a:gd name="connsiteY164" fmla="*/ 2237095 h 2237474"/>
              <a:gd name="connsiteX165" fmla="*/ 1370962 w 12192000"/>
              <a:gd name="connsiteY165" fmla="*/ 2237474 h 2237474"/>
              <a:gd name="connsiteX166" fmla="*/ 1356367 w 12192000"/>
              <a:gd name="connsiteY166" fmla="*/ 2235089 h 2237474"/>
              <a:gd name="connsiteX167" fmla="*/ 1324828 w 12192000"/>
              <a:gd name="connsiteY167" fmla="*/ 2231968 h 2237474"/>
              <a:gd name="connsiteX168" fmla="*/ 1297744 w 12192000"/>
              <a:gd name="connsiteY168" fmla="*/ 2235849 h 2237474"/>
              <a:gd name="connsiteX169" fmla="*/ 1286236 w 12192000"/>
              <a:gd name="connsiteY169" fmla="*/ 2233135 h 2237474"/>
              <a:gd name="connsiteX170" fmla="*/ 1283504 w 12192000"/>
              <a:gd name="connsiteY170" fmla="*/ 2233797 h 2237474"/>
              <a:gd name="connsiteX171" fmla="*/ 1279765 w 12192000"/>
              <a:gd name="connsiteY171" fmla="*/ 2229639 h 2237474"/>
              <a:gd name="connsiteX172" fmla="*/ 1195347 w 12192000"/>
              <a:gd name="connsiteY172" fmla="*/ 2212354 h 2237474"/>
              <a:gd name="connsiteX173" fmla="*/ 970251 w 12192000"/>
              <a:gd name="connsiteY173" fmla="*/ 2221029 h 2237474"/>
              <a:gd name="connsiteX174" fmla="*/ 812914 w 12192000"/>
              <a:gd name="connsiteY174" fmla="*/ 2202752 h 2237474"/>
              <a:gd name="connsiteX175" fmla="*/ 800195 w 12192000"/>
              <a:gd name="connsiteY175" fmla="*/ 2209407 h 2237474"/>
              <a:gd name="connsiteX176" fmla="*/ 784978 w 12192000"/>
              <a:gd name="connsiteY176" fmla="*/ 2212360 h 2237474"/>
              <a:gd name="connsiteX177" fmla="*/ 681987 w 12192000"/>
              <a:gd name="connsiteY177" fmla="*/ 2216757 h 2237474"/>
              <a:gd name="connsiteX178" fmla="*/ 669923 w 12192000"/>
              <a:gd name="connsiteY178" fmla="*/ 2211682 h 2237474"/>
              <a:gd name="connsiteX179" fmla="*/ 648680 w 12192000"/>
              <a:gd name="connsiteY179" fmla="*/ 2206229 h 2237474"/>
              <a:gd name="connsiteX180" fmla="*/ 597225 w 12192000"/>
              <a:gd name="connsiteY180" fmla="*/ 2180999 h 2237474"/>
              <a:gd name="connsiteX181" fmla="*/ 558449 w 12192000"/>
              <a:gd name="connsiteY181" fmla="*/ 2182346 h 2237474"/>
              <a:gd name="connsiteX182" fmla="*/ 550517 w 12192000"/>
              <a:gd name="connsiteY182" fmla="*/ 2182060 h 2237474"/>
              <a:gd name="connsiteX183" fmla="*/ 550309 w 12192000"/>
              <a:gd name="connsiteY183" fmla="*/ 2181825 h 2237474"/>
              <a:gd name="connsiteX184" fmla="*/ 541836 w 12192000"/>
              <a:gd name="connsiteY184" fmla="*/ 2181063 h 2237474"/>
              <a:gd name="connsiteX185" fmla="*/ 536057 w 12192000"/>
              <a:gd name="connsiteY185" fmla="*/ 2181537 h 2237474"/>
              <a:gd name="connsiteX186" fmla="*/ 520671 w 12192000"/>
              <a:gd name="connsiteY186" fmla="*/ 2180980 h 2237474"/>
              <a:gd name="connsiteX187" fmla="*/ 515024 w 12192000"/>
              <a:gd name="connsiteY187" fmla="*/ 2179258 h 2237474"/>
              <a:gd name="connsiteX188" fmla="*/ 512278 w 12192000"/>
              <a:gd name="connsiteY188" fmla="*/ 2176369 h 2237474"/>
              <a:gd name="connsiteX189" fmla="*/ 480419 w 12192000"/>
              <a:gd name="connsiteY189" fmla="*/ 2167807 h 2237474"/>
              <a:gd name="connsiteX190" fmla="*/ 413835 w 12192000"/>
              <a:gd name="connsiteY190" fmla="*/ 2156783 h 2237474"/>
              <a:gd name="connsiteX191" fmla="*/ 376513 w 12192000"/>
              <a:gd name="connsiteY191" fmla="*/ 2154014 h 2237474"/>
              <a:gd name="connsiteX192" fmla="*/ 273386 w 12192000"/>
              <a:gd name="connsiteY192" fmla="*/ 2142551 h 2237474"/>
              <a:gd name="connsiteX193" fmla="*/ 169207 w 12192000"/>
              <a:gd name="connsiteY193" fmla="*/ 2128100 h 2237474"/>
              <a:gd name="connsiteX194" fmla="*/ 93149 w 12192000"/>
              <a:gd name="connsiteY194" fmla="*/ 2105324 h 2237474"/>
              <a:gd name="connsiteX195" fmla="*/ 88109 w 12192000"/>
              <a:gd name="connsiteY195" fmla="*/ 2106704 h 2237474"/>
              <a:gd name="connsiteX196" fmla="*/ 80022 w 12192000"/>
              <a:gd name="connsiteY196" fmla="*/ 2107254 h 2237474"/>
              <a:gd name="connsiteX197" fmla="*/ 79717 w 12192000"/>
              <a:gd name="connsiteY197" fmla="*/ 2107046 h 2237474"/>
              <a:gd name="connsiteX198" fmla="*/ 72352 w 12192000"/>
              <a:gd name="connsiteY198" fmla="*/ 2107991 h 2237474"/>
              <a:gd name="connsiteX199" fmla="*/ 37645 w 12192000"/>
              <a:gd name="connsiteY199" fmla="*/ 2115401 h 2237474"/>
              <a:gd name="connsiteX200" fmla="*/ 4572 w 12192000"/>
              <a:gd name="connsiteY200" fmla="*/ 2111091 h 2237474"/>
              <a:gd name="connsiteX201" fmla="*/ 0 w 12192000"/>
              <a:gd name="connsiteY201" fmla="*/ 2110468 h 2237474"/>
              <a:gd name="connsiteX202" fmla="*/ 0 w 12192000"/>
              <a:gd name="connsiteY20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97513 w 12192000"/>
              <a:gd name="connsiteY87" fmla="*/ 1844718 h 2237474"/>
              <a:gd name="connsiteX88" fmla="*/ 5168852 w 12192000"/>
              <a:gd name="connsiteY88" fmla="*/ 1844846 h 2237474"/>
              <a:gd name="connsiteX89" fmla="*/ 5114927 w 12192000"/>
              <a:gd name="connsiteY89" fmla="*/ 1847827 h 2237474"/>
              <a:gd name="connsiteX90" fmla="*/ 5108970 w 12192000"/>
              <a:gd name="connsiteY90" fmla="*/ 1847935 h 2237474"/>
              <a:gd name="connsiteX91" fmla="*/ 5067961 w 12192000"/>
              <a:gd name="connsiteY91" fmla="*/ 1845917 h 2237474"/>
              <a:gd name="connsiteX92" fmla="*/ 5007075 w 12192000"/>
              <a:gd name="connsiteY92" fmla="*/ 1838626 h 2237474"/>
              <a:gd name="connsiteX93" fmla="*/ 4944087 w 12192000"/>
              <a:gd name="connsiteY93" fmla="*/ 1823332 h 2237474"/>
              <a:gd name="connsiteX94" fmla="*/ 4907662 w 12192000"/>
              <a:gd name="connsiteY94" fmla="*/ 1816900 h 2237474"/>
              <a:gd name="connsiteX95" fmla="*/ 4882386 w 12192000"/>
              <a:gd name="connsiteY95" fmla="*/ 1809844 h 2237474"/>
              <a:gd name="connsiteX96" fmla="*/ 4811440 w 12192000"/>
              <a:gd name="connsiteY96" fmla="*/ 1804655 h 2237474"/>
              <a:gd name="connsiteX97" fmla="*/ 4691075 w 12192000"/>
              <a:gd name="connsiteY97" fmla="*/ 1801389 h 2237474"/>
              <a:gd name="connsiteX98" fmla="*/ 4611738 w 12192000"/>
              <a:gd name="connsiteY98" fmla="*/ 1776964 h 2237474"/>
              <a:gd name="connsiteX99" fmla="*/ 4560070 w 12192000"/>
              <a:gd name="connsiteY99" fmla="*/ 1785640 h 2237474"/>
              <a:gd name="connsiteX100" fmla="*/ 4536503 w 12192000"/>
              <a:gd name="connsiteY100" fmla="*/ 1785334 h 2237474"/>
              <a:gd name="connsiteX101" fmla="*/ 4513724 w 12192000"/>
              <a:gd name="connsiteY101" fmla="*/ 1791996 h 2237474"/>
              <a:gd name="connsiteX102" fmla="*/ 4459810 w 12192000"/>
              <a:gd name="connsiteY102" fmla="*/ 1797886 h 2237474"/>
              <a:gd name="connsiteX103" fmla="*/ 4379064 w 12192000"/>
              <a:gd name="connsiteY103" fmla="*/ 1817177 h 2237474"/>
              <a:gd name="connsiteX104" fmla="*/ 4319209 w 12192000"/>
              <a:gd name="connsiteY104" fmla="*/ 1834833 h 2237474"/>
              <a:gd name="connsiteX105" fmla="*/ 4290981 w 12192000"/>
              <a:gd name="connsiteY105" fmla="*/ 1839677 h 2237474"/>
              <a:gd name="connsiteX106" fmla="*/ 4285792 w 12192000"/>
              <a:gd name="connsiteY106" fmla="*/ 1836231 h 2237474"/>
              <a:gd name="connsiteX107" fmla="*/ 4238372 w 12192000"/>
              <a:gd name="connsiteY107" fmla="*/ 1851480 h 2237474"/>
              <a:gd name="connsiteX108" fmla="*/ 4232517 w 12192000"/>
              <a:gd name="connsiteY108" fmla="*/ 1852567 h 2237474"/>
              <a:gd name="connsiteX109" fmla="*/ 4191732 w 12192000"/>
              <a:gd name="connsiteY109" fmla="*/ 1857328 h 2237474"/>
              <a:gd name="connsiteX110" fmla="*/ 4065532 w 12192000"/>
              <a:gd name="connsiteY110" fmla="*/ 1855477 h 2237474"/>
              <a:gd name="connsiteX111" fmla="*/ 4028460 w 12192000"/>
              <a:gd name="connsiteY111" fmla="*/ 1855137 h 2237474"/>
              <a:gd name="connsiteX112" fmla="*/ 4002267 w 12192000"/>
              <a:gd name="connsiteY112" fmla="*/ 1852352 h 2237474"/>
              <a:gd name="connsiteX113" fmla="*/ 3931396 w 12192000"/>
              <a:gd name="connsiteY113" fmla="*/ 1858915 h 2237474"/>
              <a:gd name="connsiteX114" fmla="*/ 3812162 w 12192000"/>
              <a:gd name="connsiteY114" fmla="*/ 1875501 h 2237474"/>
              <a:gd name="connsiteX115" fmla="*/ 3729530 w 12192000"/>
              <a:gd name="connsiteY115" fmla="*/ 1864513 h 2237474"/>
              <a:gd name="connsiteX116" fmla="*/ 3680177 w 12192000"/>
              <a:gd name="connsiteY116" fmla="*/ 1881552 h 2237474"/>
              <a:gd name="connsiteX117" fmla="*/ 3567259 w 12192000"/>
              <a:gd name="connsiteY117" fmla="*/ 1893482 h 2237474"/>
              <a:gd name="connsiteX118" fmla="*/ 3405770 w 12192000"/>
              <a:gd name="connsiteY118" fmla="*/ 1904591 h 2237474"/>
              <a:gd name="connsiteX119" fmla="*/ 3280097 w 12192000"/>
              <a:gd name="connsiteY119" fmla="*/ 1919610 h 2237474"/>
              <a:gd name="connsiteX120" fmla="*/ 3123424 w 12192000"/>
              <a:gd name="connsiteY120" fmla="*/ 1952930 h 2237474"/>
              <a:gd name="connsiteX121" fmla="*/ 3009910 w 12192000"/>
              <a:gd name="connsiteY121" fmla="*/ 1957866 h 2237474"/>
              <a:gd name="connsiteX122" fmla="*/ 2995934 w 12192000"/>
              <a:gd name="connsiteY122" fmla="*/ 1967085 h 2237474"/>
              <a:gd name="connsiteX123" fmla="*/ 2980071 w 12192000"/>
              <a:gd name="connsiteY123" fmla="*/ 1972988 h 2237474"/>
              <a:gd name="connsiteX124" fmla="*/ 2978094 w 12192000"/>
              <a:gd name="connsiteY124" fmla="*/ 1972369 h 2237474"/>
              <a:gd name="connsiteX125" fmla="*/ 2942858 w 12192000"/>
              <a:gd name="connsiteY125" fmla="*/ 1981367 h 2237474"/>
              <a:gd name="connsiteX126" fmla="*/ 2875436 w 12192000"/>
              <a:gd name="connsiteY126" fmla="*/ 1996977 h 2237474"/>
              <a:gd name="connsiteX127" fmla="*/ 2874892 w 12192000"/>
              <a:gd name="connsiteY127" fmla="*/ 1996085 h 2237474"/>
              <a:gd name="connsiteX128" fmla="*/ 2864145 w 12192000"/>
              <a:gd name="connsiteY128" fmla="*/ 1994061 h 2237474"/>
              <a:gd name="connsiteX129" fmla="*/ 2843662 w 12192000"/>
              <a:gd name="connsiteY129" fmla="*/ 1992498 h 2237474"/>
              <a:gd name="connsiteX130" fmla="*/ 2796128 w 12192000"/>
              <a:gd name="connsiteY130" fmla="*/ 1976403 h 2237474"/>
              <a:gd name="connsiteX131" fmla="*/ 2756784 w 12192000"/>
              <a:gd name="connsiteY131" fmla="*/ 1985116 h 2237474"/>
              <a:gd name="connsiteX132" fmla="*/ 2748833 w 12192000"/>
              <a:gd name="connsiteY132" fmla="*/ 1986323 h 2237474"/>
              <a:gd name="connsiteX133" fmla="*/ 2748661 w 12192000"/>
              <a:gd name="connsiteY133" fmla="*/ 1986122 h 2237474"/>
              <a:gd name="connsiteX134" fmla="*/ 2740251 w 12192000"/>
              <a:gd name="connsiteY134" fmla="*/ 1986946 h 2237474"/>
              <a:gd name="connsiteX135" fmla="*/ 2718916 w 12192000"/>
              <a:gd name="connsiteY135" fmla="*/ 1990867 h 2237474"/>
              <a:gd name="connsiteX136" fmla="*/ 2713522 w 12192000"/>
              <a:gd name="connsiteY136" fmla="*/ 1990173 h 2237474"/>
              <a:gd name="connsiteX137" fmla="*/ 2680597 w 12192000"/>
              <a:gd name="connsiteY137" fmla="*/ 1984996 h 2237474"/>
              <a:gd name="connsiteX138" fmla="*/ 2578178 w 12192000"/>
              <a:gd name="connsiteY138" fmla="*/ 1990531 h 2237474"/>
              <a:gd name="connsiteX139" fmla="*/ 2476147 w 12192000"/>
              <a:gd name="connsiteY139" fmla="*/ 1998305 h 2237474"/>
              <a:gd name="connsiteX140" fmla="*/ 2373568 w 12192000"/>
              <a:gd name="connsiteY140" fmla="*/ 2003219 h 2237474"/>
              <a:gd name="connsiteX141" fmla="*/ 2321399 w 12192000"/>
              <a:gd name="connsiteY141" fmla="*/ 1989467 h 2237474"/>
              <a:gd name="connsiteX142" fmla="*/ 2315525 w 12192000"/>
              <a:gd name="connsiteY142" fmla="*/ 1989708 h 2237474"/>
              <a:gd name="connsiteX143" fmla="*/ 2300792 w 12192000"/>
              <a:gd name="connsiteY143" fmla="*/ 1994290 h 2237474"/>
              <a:gd name="connsiteX144" fmla="*/ 2295469 w 12192000"/>
              <a:gd name="connsiteY144" fmla="*/ 1996659 h 2237474"/>
              <a:gd name="connsiteX145" fmla="*/ 2287219 w 12192000"/>
              <a:gd name="connsiteY145" fmla="*/ 1998750 h 2237474"/>
              <a:gd name="connsiteX146" fmla="*/ 2286948 w 12192000"/>
              <a:gd name="connsiteY146" fmla="*/ 1998596 h 2237474"/>
              <a:gd name="connsiteX147" fmla="*/ 2243069 w 12192000"/>
              <a:gd name="connsiteY147" fmla="*/ 2015111 h 2237474"/>
              <a:gd name="connsiteX148" fmla="*/ 2186609 w 12192000"/>
              <a:gd name="connsiteY148" fmla="*/ 2008263 h 2237474"/>
              <a:gd name="connsiteX149" fmla="*/ 2164831 w 12192000"/>
              <a:gd name="connsiteY149" fmla="*/ 2010143 h 2237474"/>
              <a:gd name="connsiteX150" fmla="*/ 2152836 w 12192000"/>
              <a:gd name="connsiteY150" fmla="*/ 2010048 h 2237474"/>
              <a:gd name="connsiteX151" fmla="*/ 2117102 w 12192000"/>
              <a:gd name="connsiteY151" fmla="*/ 2023004 h 2237474"/>
              <a:gd name="connsiteX152" fmla="*/ 2111935 w 12192000"/>
              <a:gd name="connsiteY152" fmla="*/ 2023163 h 2237474"/>
              <a:gd name="connsiteX153" fmla="*/ 2089991 w 12192000"/>
              <a:gd name="connsiteY153" fmla="*/ 2034193 h 2237474"/>
              <a:gd name="connsiteX154" fmla="*/ 2058061 w 12192000"/>
              <a:gd name="connsiteY154" fmla="*/ 2047942 h 2237474"/>
              <a:gd name="connsiteX155" fmla="*/ 2055737 w 12192000"/>
              <a:gd name="connsiteY155" fmla="*/ 2047704 h 2237474"/>
              <a:gd name="connsiteX156" fmla="*/ 2042244 w 12192000"/>
              <a:gd name="connsiteY156" fmla="*/ 2055560 h 2237474"/>
              <a:gd name="connsiteX157" fmla="*/ 1976224 w 12192000"/>
              <a:gd name="connsiteY157" fmla="*/ 2074257 h 2237474"/>
              <a:gd name="connsiteX158" fmla="*/ 1877728 w 12192000"/>
              <a:gd name="connsiteY158" fmla="*/ 2101004 h 2237474"/>
              <a:gd name="connsiteX159" fmla="*/ 1759056 w 12192000"/>
              <a:gd name="connsiteY159" fmla="*/ 2125608 h 2237474"/>
              <a:gd name="connsiteX160" fmla="*/ 1637948 w 12192000"/>
              <a:gd name="connsiteY160" fmla="*/ 2172597 h 2237474"/>
              <a:gd name="connsiteX161" fmla="*/ 1434549 w 12192000"/>
              <a:gd name="connsiteY161" fmla="*/ 2234522 h 2237474"/>
              <a:gd name="connsiteX162" fmla="*/ 1398481 w 12192000"/>
              <a:gd name="connsiteY162" fmla="*/ 2237074 h 2237474"/>
              <a:gd name="connsiteX163" fmla="*/ 1398407 w 12192000"/>
              <a:gd name="connsiteY163" fmla="*/ 2237095 h 2237474"/>
              <a:gd name="connsiteX164" fmla="*/ 1370962 w 12192000"/>
              <a:gd name="connsiteY164" fmla="*/ 2237474 h 2237474"/>
              <a:gd name="connsiteX165" fmla="*/ 1356367 w 12192000"/>
              <a:gd name="connsiteY165" fmla="*/ 2235089 h 2237474"/>
              <a:gd name="connsiteX166" fmla="*/ 1324828 w 12192000"/>
              <a:gd name="connsiteY166" fmla="*/ 2231968 h 2237474"/>
              <a:gd name="connsiteX167" fmla="*/ 1297744 w 12192000"/>
              <a:gd name="connsiteY167" fmla="*/ 2235849 h 2237474"/>
              <a:gd name="connsiteX168" fmla="*/ 1286236 w 12192000"/>
              <a:gd name="connsiteY168" fmla="*/ 2233135 h 2237474"/>
              <a:gd name="connsiteX169" fmla="*/ 1283504 w 12192000"/>
              <a:gd name="connsiteY169" fmla="*/ 2233797 h 2237474"/>
              <a:gd name="connsiteX170" fmla="*/ 1279765 w 12192000"/>
              <a:gd name="connsiteY170" fmla="*/ 2229639 h 2237474"/>
              <a:gd name="connsiteX171" fmla="*/ 1195347 w 12192000"/>
              <a:gd name="connsiteY171" fmla="*/ 2212354 h 2237474"/>
              <a:gd name="connsiteX172" fmla="*/ 970251 w 12192000"/>
              <a:gd name="connsiteY172" fmla="*/ 2221029 h 2237474"/>
              <a:gd name="connsiteX173" fmla="*/ 812914 w 12192000"/>
              <a:gd name="connsiteY173" fmla="*/ 2202752 h 2237474"/>
              <a:gd name="connsiteX174" fmla="*/ 800195 w 12192000"/>
              <a:gd name="connsiteY174" fmla="*/ 2209407 h 2237474"/>
              <a:gd name="connsiteX175" fmla="*/ 784978 w 12192000"/>
              <a:gd name="connsiteY175" fmla="*/ 2212360 h 2237474"/>
              <a:gd name="connsiteX176" fmla="*/ 681987 w 12192000"/>
              <a:gd name="connsiteY176" fmla="*/ 2216757 h 2237474"/>
              <a:gd name="connsiteX177" fmla="*/ 669923 w 12192000"/>
              <a:gd name="connsiteY177" fmla="*/ 2211682 h 2237474"/>
              <a:gd name="connsiteX178" fmla="*/ 648680 w 12192000"/>
              <a:gd name="connsiteY178" fmla="*/ 2206229 h 2237474"/>
              <a:gd name="connsiteX179" fmla="*/ 597225 w 12192000"/>
              <a:gd name="connsiteY179" fmla="*/ 2180999 h 2237474"/>
              <a:gd name="connsiteX180" fmla="*/ 558449 w 12192000"/>
              <a:gd name="connsiteY180" fmla="*/ 2182346 h 2237474"/>
              <a:gd name="connsiteX181" fmla="*/ 550517 w 12192000"/>
              <a:gd name="connsiteY181" fmla="*/ 2182060 h 2237474"/>
              <a:gd name="connsiteX182" fmla="*/ 550309 w 12192000"/>
              <a:gd name="connsiteY182" fmla="*/ 2181825 h 2237474"/>
              <a:gd name="connsiteX183" fmla="*/ 541836 w 12192000"/>
              <a:gd name="connsiteY183" fmla="*/ 2181063 h 2237474"/>
              <a:gd name="connsiteX184" fmla="*/ 536057 w 12192000"/>
              <a:gd name="connsiteY184" fmla="*/ 2181537 h 2237474"/>
              <a:gd name="connsiteX185" fmla="*/ 520671 w 12192000"/>
              <a:gd name="connsiteY185" fmla="*/ 2180980 h 2237474"/>
              <a:gd name="connsiteX186" fmla="*/ 515024 w 12192000"/>
              <a:gd name="connsiteY186" fmla="*/ 2179258 h 2237474"/>
              <a:gd name="connsiteX187" fmla="*/ 512278 w 12192000"/>
              <a:gd name="connsiteY187" fmla="*/ 2176369 h 2237474"/>
              <a:gd name="connsiteX188" fmla="*/ 480419 w 12192000"/>
              <a:gd name="connsiteY188" fmla="*/ 2167807 h 2237474"/>
              <a:gd name="connsiteX189" fmla="*/ 413835 w 12192000"/>
              <a:gd name="connsiteY189" fmla="*/ 2156783 h 2237474"/>
              <a:gd name="connsiteX190" fmla="*/ 376513 w 12192000"/>
              <a:gd name="connsiteY190" fmla="*/ 2154014 h 2237474"/>
              <a:gd name="connsiteX191" fmla="*/ 273386 w 12192000"/>
              <a:gd name="connsiteY191" fmla="*/ 2142551 h 2237474"/>
              <a:gd name="connsiteX192" fmla="*/ 169207 w 12192000"/>
              <a:gd name="connsiteY192" fmla="*/ 2128100 h 2237474"/>
              <a:gd name="connsiteX193" fmla="*/ 93149 w 12192000"/>
              <a:gd name="connsiteY193" fmla="*/ 2105324 h 2237474"/>
              <a:gd name="connsiteX194" fmla="*/ 88109 w 12192000"/>
              <a:gd name="connsiteY194" fmla="*/ 2106704 h 2237474"/>
              <a:gd name="connsiteX195" fmla="*/ 80022 w 12192000"/>
              <a:gd name="connsiteY195" fmla="*/ 2107254 h 2237474"/>
              <a:gd name="connsiteX196" fmla="*/ 79717 w 12192000"/>
              <a:gd name="connsiteY196" fmla="*/ 2107046 h 2237474"/>
              <a:gd name="connsiteX197" fmla="*/ 72352 w 12192000"/>
              <a:gd name="connsiteY197" fmla="*/ 2107991 h 2237474"/>
              <a:gd name="connsiteX198" fmla="*/ 37645 w 12192000"/>
              <a:gd name="connsiteY198" fmla="*/ 2115401 h 2237474"/>
              <a:gd name="connsiteX199" fmla="*/ 4572 w 12192000"/>
              <a:gd name="connsiteY199" fmla="*/ 2111091 h 2237474"/>
              <a:gd name="connsiteX200" fmla="*/ 0 w 12192000"/>
              <a:gd name="connsiteY200" fmla="*/ 2110468 h 2237474"/>
              <a:gd name="connsiteX201" fmla="*/ 0 w 12192000"/>
              <a:gd name="connsiteY20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6885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364192 w 12192000"/>
              <a:gd name="connsiteY85" fmla="*/ 1826074 h 2237474"/>
              <a:gd name="connsiteX86" fmla="*/ 5259633 w 12192000"/>
              <a:gd name="connsiteY86" fmla="*/ 1837160 h 2237474"/>
              <a:gd name="connsiteX87" fmla="*/ 5149802 w 12192000"/>
              <a:gd name="connsiteY87" fmla="*/ 1844846 h 2237474"/>
              <a:gd name="connsiteX88" fmla="*/ 5114927 w 12192000"/>
              <a:gd name="connsiteY88" fmla="*/ 1847827 h 2237474"/>
              <a:gd name="connsiteX89" fmla="*/ 5108970 w 12192000"/>
              <a:gd name="connsiteY89" fmla="*/ 1847935 h 2237474"/>
              <a:gd name="connsiteX90" fmla="*/ 5067961 w 12192000"/>
              <a:gd name="connsiteY90" fmla="*/ 1845917 h 2237474"/>
              <a:gd name="connsiteX91" fmla="*/ 5007075 w 12192000"/>
              <a:gd name="connsiteY91" fmla="*/ 1838626 h 2237474"/>
              <a:gd name="connsiteX92" fmla="*/ 4944087 w 12192000"/>
              <a:gd name="connsiteY92" fmla="*/ 1823332 h 2237474"/>
              <a:gd name="connsiteX93" fmla="*/ 4907662 w 12192000"/>
              <a:gd name="connsiteY93" fmla="*/ 1816900 h 2237474"/>
              <a:gd name="connsiteX94" fmla="*/ 4882386 w 12192000"/>
              <a:gd name="connsiteY94" fmla="*/ 1809844 h 2237474"/>
              <a:gd name="connsiteX95" fmla="*/ 4811440 w 12192000"/>
              <a:gd name="connsiteY95" fmla="*/ 1804655 h 2237474"/>
              <a:gd name="connsiteX96" fmla="*/ 4691075 w 12192000"/>
              <a:gd name="connsiteY96" fmla="*/ 1801389 h 2237474"/>
              <a:gd name="connsiteX97" fmla="*/ 4611738 w 12192000"/>
              <a:gd name="connsiteY97" fmla="*/ 1776964 h 2237474"/>
              <a:gd name="connsiteX98" fmla="*/ 4560070 w 12192000"/>
              <a:gd name="connsiteY98" fmla="*/ 1785640 h 2237474"/>
              <a:gd name="connsiteX99" fmla="*/ 4536503 w 12192000"/>
              <a:gd name="connsiteY99" fmla="*/ 1785334 h 2237474"/>
              <a:gd name="connsiteX100" fmla="*/ 4513724 w 12192000"/>
              <a:gd name="connsiteY100" fmla="*/ 1791996 h 2237474"/>
              <a:gd name="connsiteX101" fmla="*/ 4459810 w 12192000"/>
              <a:gd name="connsiteY101" fmla="*/ 1797886 h 2237474"/>
              <a:gd name="connsiteX102" fmla="*/ 4379064 w 12192000"/>
              <a:gd name="connsiteY102" fmla="*/ 1817177 h 2237474"/>
              <a:gd name="connsiteX103" fmla="*/ 4319209 w 12192000"/>
              <a:gd name="connsiteY103" fmla="*/ 1834833 h 2237474"/>
              <a:gd name="connsiteX104" fmla="*/ 4290981 w 12192000"/>
              <a:gd name="connsiteY104" fmla="*/ 1839677 h 2237474"/>
              <a:gd name="connsiteX105" fmla="*/ 4285792 w 12192000"/>
              <a:gd name="connsiteY105" fmla="*/ 1836231 h 2237474"/>
              <a:gd name="connsiteX106" fmla="*/ 4238372 w 12192000"/>
              <a:gd name="connsiteY106" fmla="*/ 1851480 h 2237474"/>
              <a:gd name="connsiteX107" fmla="*/ 4232517 w 12192000"/>
              <a:gd name="connsiteY107" fmla="*/ 1852567 h 2237474"/>
              <a:gd name="connsiteX108" fmla="*/ 4191732 w 12192000"/>
              <a:gd name="connsiteY108" fmla="*/ 1857328 h 2237474"/>
              <a:gd name="connsiteX109" fmla="*/ 4065532 w 12192000"/>
              <a:gd name="connsiteY109" fmla="*/ 1855477 h 2237474"/>
              <a:gd name="connsiteX110" fmla="*/ 4028460 w 12192000"/>
              <a:gd name="connsiteY110" fmla="*/ 1855137 h 2237474"/>
              <a:gd name="connsiteX111" fmla="*/ 4002267 w 12192000"/>
              <a:gd name="connsiteY111" fmla="*/ 1852352 h 2237474"/>
              <a:gd name="connsiteX112" fmla="*/ 3931396 w 12192000"/>
              <a:gd name="connsiteY112" fmla="*/ 1858915 h 2237474"/>
              <a:gd name="connsiteX113" fmla="*/ 3812162 w 12192000"/>
              <a:gd name="connsiteY113" fmla="*/ 1875501 h 2237474"/>
              <a:gd name="connsiteX114" fmla="*/ 3729530 w 12192000"/>
              <a:gd name="connsiteY114" fmla="*/ 1864513 h 2237474"/>
              <a:gd name="connsiteX115" fmla="*/ 3680177 w 12192000"/>
              <a:gd name="connsiteY115" fmla="*/ 1881552 h 2237474"/>
              <a:gd name="connsiteX116" fmla="*/ 3567259 w 12192000"/>
              <a:gd name="connsiteY116" fmla="*/ 1893482 h 2237474"/>
              <a:gd name="connsiteX117" fmla="*/ 3405770 w 12192000"/>
              <a:gd name="connsiteY117" fmla="*/ 1904591 h 2237474"/>
              <a:gd name="connsiteX118" fmla="*/ 3280097 w 12192000"/>
              <a:gd name="connsiteY118" fmla="*/ 1919610 h 2237474"/>
              <a:gd name="connsiteX119" fmla="*/ 3123424 w 12192000"/>
              <a:gd name="connsiteY119" fmla="*/ 1952930 h 2237474"/>
              <a:gd name="connsiteX120" fmla="*/ 3009910 w 12192000"/>
              <a:gd name="connsiteY120" fmla="*/ 1957866 h 2237474"/>
              <a:gd name="connsiteX121" fmla="*/ 2995934 w 12192000"/>
              <a:gd name="connsiteY121" fmla="*/ 1967085 h 2237474"/>
              <a:gd name="connsiteX122" fmla="*/ 2980071 w 12192000"/>
              <a:gd name="connsiteY122" fmla="*/ 1972988 h 2237474"/>
              <a:gd name="connsiteX123" fmla="*/ 2978094 w 12192000"/>
              <a:gd name="connsiteY123" fmla="*/ 1972369 h 2237474"/>
              <a:gd name="connsiteX124" fmla="*/ 2942858 w 12192000"/>
              <a:gd name="connsiteY124" fmla="*/ 1981367 h 2237474"/>
              <a:gd name="connsiteX125" fmla="*/ 2875436 w 12192000"/>
              <a:gd name="connsiteY125" fmla="*/ 1996977 h 2237474"/>
              <a:gd name="connsiteX126" fmla="*/ 2874892 w 12192000"/>
              <a:gd name="connsiteY126" fmla="*/ 1996085 h 2237474"/>
              <a:gd name="connsiteX127" fmla="*/ 2864145 w 12192000"/>
              <a:gd name="connsiteY127" fmla="*/ 1994061 h 2237474"/>
              <a:gd name="connsiteX128" fmla="*/ 2843662 w 12192000"/>
              <a:gd name="connsiteY128" fmla="*/ 1992498 h 2237474"/>
              <a:gd name="connsiteX129" fmla="*/ 2796128 w 12192000"/>
              <a:gd name="connsiteY129" fmla="*/ 1976403 h 2237474"/>
              <a:gd name="connsiteX130" fmla="*/ 2756784 w 12192000"/>
              <a:gd name="connsiteY130" fmla="*/ 1985116 h 2237474"/>
              <a:gd name="connsiteX131" fmla="*/ 2748833 w 12192000"/>
              <a:gd name="connsiteY131" fmla="*/ 1986323 h 2237474"/>
              <a:gd name="connsiteX132" fmla="*/ 2748661 w 12192000"/>
              <a:gd name="connsiteY132" fmla="*/ 1986122 h 2237474"/>
              <a:gd name="connsiteX133" fmla="*/ 2740251 w 12192000"/>
              <a:gd name="connsiteY133" fmla="*/ 1986946 h 2237474"/>
              <a:gd name="connsiteX134" fmla="*/ 2718916 w 12192000"/>
              <a:gd name="connsiteY134" fmla="*/ 1990867 h 2237474"/>
              <a:gd name="connsiteX135" fmla="*/ 2713522 w 12192000"/>
              <a:gd name="connsiteY135" fmla="*/ 1990173 h 2237474"/>
              <a:gd name="connsiteX136" fmla="*/ 2680597 w 12192000"/>
              <a:gd name="connsiteY136" fmla="*/ 1984996 h 2237474"/>
              <a:gd name="connsiteX137" fmla="*/ 2578178 w 12192000"/>
              <a:gd name="connsiteY137" fmla="*/ 1990531 h 2237474"/>
              <a:gd name="connsiteX138" fmla="*/ 2476147 w 12192000"/>
              <a:gd name="connsiteY138" fmla="*/ 1998305 h 2237474"/>
              <a:gd name="connsiteX139" fmla="*/ 2373568 w 12192000"/>
              <a:gd name="connsiteY139" fmla="*/ 2003219 h 2237474"/>
              <a:gd name="connsiteX140" fmla="*/ 2321399 w 12192000"/>
              <a:gd name="connsiteY140" fmla="*/ 1989467 h 2237474"/>
              <a:gd name="connsiteX141" fmla="*/ 2315525 w 12192000"/>
              <a:gd name="connsiteY141" fmla="*/ 1989708 h 2237474"/>
              <a:gd name="connsiteX142" fmla="*/ 2300792 w 12192000"/>
              <a:gd name="connsiteY142" fmla="*/ 1994290 h 2237474"/>
              <a:gd name="connsiteX143" fmla="*/ 2295469 w 12192000"/>
              <a:gd name="connsiteY143" fmla="*/ 1996659 h 2237474"/>
              <a:gd name="connsiteX144" fmla="*/ 2287219 w 12192000"/>
              <a:gd name="connsiteY144" fmla="*/ 1998750 h 2237474"/>
              <a:gd name="connsiteX145" fmla="*/ 2286948 w 12192000"/>
              <a:gd name="connsiteY145" fmla="*/ 1998596 h 2237474"/>
              <a:gd name="connsiteX146" fmla="*/ 2243069 w 12192000"/>
              <a:gd name="connsiteY146" fmla="*/ 2015111 h 2237474"/>
              <a:gd name="connsiteX147" fmla="*/ 2186609 w 12192000"/>
              <a:gd name="connsiteY147" fmla="*/ 2008263 h 2237474"/>
              <a:gd name="connsiteX148" fmla="*/ 2164831 w 12192000"/>
              <a:gd name="connsiteY148" fmla="*/ 2010143 h 2237474"/>
              <a:gd name="connsiteX149" fmla="*/ 2152836 w 12192000"/>
              <a:gd name="connsiteY149" fmla="*/ 2010048 h 2237474"/>
              <a:gd name="connsiteX150" fmla="*/ 2117102 w 12192000"/>
              <a:gd name="connsiteY150" fmla="*/ 2023004 h 2237474"/>
              <a:gd name="connsiteX151" fmla="*/ 2111935 w 12192000"/>
              <a:gd name="connsiteY151" fmla="*/ 2023163 h 2237474"/>
              <a:gd name="connsiteX152" fmla="*/ 2089991 w 12192000"/>
              <a:gd name="connsiteY152" fmla="*/ 2034193 h 2237474"/>
              <a:gd name="connsiteX153" fmla="*/ 2058061 w 12192000"/>
              <a:gd name="connsiteY153" fmla="*/ 2047942 h 2237474"/>
              <a:gd name="connsiteX154" fmla="*/ 2055737 w 12192000"/>
              <a:gd name="connsiteY154" fmla="*/ 2047704 h 2237474"/>
              <a:gd name="connsiteX155" fmla="*/ 2042244 w 12192000"/>
              <a:gd name="connsiteY155" fmla="*/ 2055560 h 2237474"/>
              <a:gd name="connsiteX156" fmla="*/ 1976224 w 12192000"/>
              <a:gd name="connsiteY156" fmla="*/ 2074257 h 2237474"/>
              <a:gd name="connsiteX157" fmla="*/ 1877728 w 12192000"/>
              <a:gd name="connsiteY157" fmla="*/ 2101004 h 2237474"/>
              <a:gd name="connsiteX158" fmla="*/ 1759056 w 12192000"/>
              <a:gd name="connsiteY158" fmla="*/ 2125608 h 2237474"/>
              <a:gd name="connsiteX159" fmla="*/ 1637948 w 12192000"/>
              <a:gd name="connsiteY159" fmla="*/ 2172597 h 2237474"/>
              <a:gd name="connsiteX160" fmla="*/ 1434549 w 12192000"/>
              <a:gd name="connsiteY160" fmla="*/ 2234522 h 2237474"/>
              <a:gd name="connsiteX161" fmla="*/ 1398481 w 12192000"/>
              <a:gd name="connsiteY161" fmla="*/ 2237074 h 2237474"/>
              <a:gd name="connsiteX162" fmla="*/ 1398407 w 12192000"/>
              <a:gd name="connsiteY162" fmla="*/ 2237095 h 2237474"/>
              <a:gd name="connsiteX163" fmla="*/ 1370962 w 12192000"/>
              <a:gd name="connsiteY163" fmla="*/ 2237474 h 2237474"/>
              <a:gd name="connsiteX164" fmla="*/ 1356367 w 12192000"/>
              <a:gd name="connsiteY164" fmla="*/ 2235089 h 2237474"/>
              <a:gd name="connsiteX165" fmla="*/ 1324828 w 12192000"/>
              <a:gd name="connsiteY165" fmla="*/ 2231968 h 2237474"/>
              <a:gd name="connsiteX166" fmla="*/ 1297744 w 12192000"/>
              <a:gd name="connsiteY166" fmla="*/ 2235849 h 2237474"/>
              <a:gd name="connsiteX167" fmla="*/ 1286236 w 12192000"/>
              <a:gd name="connsiteY167" fmla="*/ 2233135 h 2237474"/>
              <a:gd name="connsiteX168" fmla="*/ 1283504 w 12192000"/>
              <a:gd name="connsiteY168" fmla="*/ 2233797 h 2237474"/>
              <a:gd name="connsiteX169" fmla="*/ 1279765 w 12192000"/>
              <a:gd name="connsiteY169" fmla="*/ 2229639 h 2237474"/>
              <a:gd name="connsiteX170" fmla="*/ 1195347 w 12192000"/>
              <a:gd name="connsiteY170" fmla="*/ 2212354 h 2237474"/>
              <a:gd name="connsiteX171" fmla="*/ 970251 w 12192000"/>
              <a:gd name="connsiteY171" fmla="*/ 2221029 h 2237474"/>
              <a:gd name="connsiteX172" fmla="*/ 812914 w 12192000"/>
              <a:gd name="connsiteY172" fmla="*/ 2202752 h 2237474"/>
              <a:gd name="connsiteX173" fmla="*/ 800195 w 12192000"/>
              <a:gd name="connsiteY173" fmla="*/ 2209407 h 2237474"/>
              <a:gd name="connsiteX174" fmla="*/ 784978 w 12192000"/>
              <a:gd name="connsiteY174" fmla="*/ 2212360 h 2237474"/>
              <a:gd name="connsiteX175" fmla="*/ 681987 w 12192000"/>
              <a:gd name="connsiteY175" fmla="*/ 2216757 h 2237474"/>
              <a:gd name="connsiteX176" fmla="*/ 669923 w 12192000"/>
              <a:gd name="connsiteY176" fmla="*/ 2211682 h 2237474"/>
              <a:gd name="connsiteX177" fmla="*/ 648680 w 12192000"/>
              <a:gd name="connsiteY177" fmla="*/ 2206229 h 2237474"/>
              <a:gd name="connsiteX178" fmla="*/ 597225 w 12192000"/>
              <a:gd name="connsiteY178" fmla="*/ 2180999 h 2237474"/>
              <a:gd name="connsiteX179" fmla="*/ 558449 w 12192000"/>
              <a:gd name="connsiteY179" fmla="*/ 2182346 h 2237474"/>
              <a:gd name="connsiteX180" fmla="*/ 550517 w 12192000"/>
              <a:gd name="connsiteY180" fmla="*/ 2182060 h 2237474"/>
              <a:gd name="connsiteX181" fmla="*/ 550309 w 12192000"/>
              <a:gd name="connsiteY181" fmla="*/ 2181825 h 2237474"/>
              <a:gd name="connsiteX182" fmla="*/ 541836 w 12192000"/>
              <a:gd name="connsiteY182" fmla="*/ 2181063 h 2237474"/>
              <a:gd name="connsiteX183" fmla="*/ 536057 w 12192000"/>
              <a:gd name="connsiteY183" fmla="*/ 2181537 h 2237474"/>
              <a:gd name="connsiteX184" fmla="*/ 520671 w 12192000"/>
              <a:gd name="connsiteY184" fmla="*/ 2180980 h 2237474"/>
              <a:gd name="connsiteX185" fmla="*/ 515024 w 12192000"/>
              <a:gd name="connsiteY185" fmla="*/ 2179258 h 2237474"/>
              <a:gd name="connsiteX186" fmla="*/ 512278 w 12192000"/>
              <a:gd name="connsiteY186" fmla="*/ 2176369 h 2237474"/>
              <a:gd name="connsiteX187" fmla="*/ 480419 w 12192000"/>
              <a:gd name="connsiteY187" fmla="*/ 2167807 h 2237474"/>
              <a:gd name="connsiteX188" fmla="*/ 413835 w 12192000"/>
              <a:gd name="connsiteY188" fmla="*/ 2156783 h 2237474"/>
              <a:gd name="connsiteX189" fmla="*/ 376513 w 12192000"/>
              <a:gd name="connsiteY189" fmla="*/ 2154014 h 2237474"/>
              <a:gd name="connsiteX190" fmla="*/ 273386 w 12192000"/>
              <a:gd name="connsiteY190" fmla="*/ 2142551 h 2237474"/>
              <a:gd name="connsiteX191" fmla="*/ 169207 w 12192000"/>
              <a:gd name="connsiteY191" fmla="*/ 2128100 h 2237474"/>
              <a:gd name="connsiteX192" fmla="*/ 93149 w 12192000"/>
              <a:gd name="connsiteY192" fmla="*/ 2105324 h 2237474"/>
              <a:gd name="connsiteX193" fmla="*/ 88109 w 12192000"/>
              <a:gd name="connsiteY193" fmla="*/ 2106704 h 2237474"/>
              <a:gd name="connsiteX194" fmla="*/ 80022 w 12192000"/>
              <a:gd name="connsiteY194" fmla="*/ 2107254 h 2237474"/>
              <a:gd name="connsiteX195" fmla="*/ 79717 w 12192000"/>
              <a:gd name="connsiteY195" fmla="*/ 2107046 h 2237474"/>
              <a:gd name="connsiteX196" fmla="*/ 72352 w 12192000"/>
              <a:gd name="connsiteY196" fmla="*/ 2107991 h 2237474"/>
              <a:gd name="connsiteX197" fmla="*/ 37645 w 12192000"/>
              <a:gd name="connsiteY197" fmla="*/ 2115401 h 2237474"/>
              <a:gd name="connsiteX198" fmla="*/ 4572 w 12192000"/>
              <a:gd name="connsiteY198" fmla="*/ 2111091 h 2237474"/>
              <a:gd name="connsiteX199" fmla="*/ 0 w 12192000"/>
              <a:gd name="connsiteY199" fmla="*/ 2110468 h 2237474"/>
              <a:gd name="connsiteX200" fmla="*/ 0 w 12192000"/>
              <a:gd name="connsiteY20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59633 w 12192000"/>
              <a:gd name="connsiteY85" fmla="*/ 183716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85792 w 12192000"/>
              <a:gd name="connsiteY104" fmla="*/ 1836231 h 2237474"/>
              <a:gd name="connsiteX105" fmla="*/ 4238372 w 12192000"/>
              <a:gd name="connsiteY105" fmla="*/ 1851480 h 2237474"/>
              <a:gd name="connsiteX106" fmla="*/ 4232517 w 12192000"/>
              <a:gd name="connsiteY106" fmla="*/ 1852567 h 2237474"/>
              <a:gd name="connsiteX107" fmla="*/ 4191732 w 12192000"/>
              <a:gd name="connsiteY107" fmla="*/ 1857328 h 2237474"/>
              <a:gd name="connsiteX108" fmla="*/ 4065532 w 12192000"/>
              <a:gd name="connsiteY108" fmla="*/ 1855477 h 2237474"/>
              <a:gd name="connsiteX109" fmla="*/ 4028460 w 12192000"/>
              <a:gd name="connsiteY109" fmla="*/ 1855137 h 2237474"/>
              <a:gd name="connsiteX110" fmla="*/ 4002267 w 12192000"/>
              <a:gd name="connsiteY110" fmla="*/ 1852352 h 2237474"/>
              <a:gd name="connsiteX111" fmla="*/ 3931396 w 12192000"/>
              <a:gd name="connsiteY111" fmla="*/ 1858915 h 2237474"/>
              <a:gd name="connsiteX112" fmla="*/ 3812162 w 12192000"/>
              <a:gd name="connsiteY112" fmla="*/ 1875501 h 2237474"/>
              <a:gd name="connsiteX113" fmla="*/ 3729530 w 12192000"/>
              <a:gd name="connsiteY113" fmla="*/ 1864513 h 2237474"/>
              <a:gd name="connsiteX114" fmla="*/ 3680177 w 12192000"/>
              <a:gd name="connsiteY114" fmla="*/ 1881552 h 2237474"/>
              <a:gd name="connsiteX115" fmla="*/ 3567259 w 12192000"/>
              <a:gd name="connsiteY115" fmla="*/ 1893482 h 2237474"/>
              <a:gd name="connsiteX116" fmla="*/ 3405770 w 12192000"/>
              <a:gd name="connsiteY116" fmla="*/ 1904591 h 2237474"/>
              <a:gd name="connsiteX117" fmla="*/ 3280097 w 12192000"/>
              <a:gd name="connsiteY117" fmla="*/ 1919610 h 2237474"/>
              <a:gd name="connsiteX118" fmla="*/ 3123424 w 12192000"/>
              <a:gd name="connsiteY118" fmla="*/ 1952930 h 2237474"/>
              <a:gd name="connsiteX119" fmla="*/ 3009910 w 12192000"/>
              <a:gd name="connsiteY119" fmla="*/ 1957866 h 2237474"/>
              <a:gd name="connsiteX120" fmla="*/ 2995934 w 12192000"/>
              <a:gd name="connsiteY120" fmla="*/ 1967085 h 2237474"/>
              <a:gd name="connsiteX121" fmla="*/ 2980071 w 12192000"/>
              <a:gd name="connsiteY121" fmla="*/ 1972988 h 2237474"/>
              <a:gd name="connsiteX122" fmla="*/ 2978094 w 12192000"/>
              <a:gd name="connsiteY122" fmla="*/ 1972369 h 2237474"/>
              <a:gd name="connsiteX123" fmla="*/ 2942858 w 12192000"/>
              <a:gd name="connsiteY123" fmla="*/ 1981367 h 2237474"/>
              <a:gd name="connsiteX124" fmla="*/ 2875436 w 12192000"/>
              <a:gd name="connsiteY124" fmla="*/ 1996977 h 2237474"/>
              <a:gd name="connsiteX125" fmla="*/ 2874892 w 12192000"/>
              <a:gd name="connsiteY125" fmla="*/ 1996085 h 2237474"/>
              <a:gd name="connsiteX126" fmla="*/ 2864145 w 12192000"/>
              <a:gd name="connsiteY126" fmla="*/ 1994061 h 2237474"/>
              <a:gd name="connsiteX127" fmla="*/ 2843662 w 12192000"/>
              <a:gd name="connsiteY127" fmla="*/ 1992498 h 2237474"/>
              <a:gd name="connsiteX128" fmla="*/ 2796128 w 12192000"/>
              <a:gd name="connsiteY128" fmla="*/ 1976403 h 2237474"/>
              <a:gd name="connsiteX129" fmla="*/ 2756784 w 12192000"/>
              <a:gd name="connsiteY129" fmla="*/ 1985116 h 2237474"/>
              <a:gd name="connsiteX130" fmla="*/ 2748833 w 12192000"/>
              <a:gd name="connsiteY130" fmla="*/ 1986323 h 2237474"/>
              <a:gd name="connsiteX131" fmla="*/ 2748661 w 12192000"/>
              <a:gd name="connsiteY131" fmla="*/ 1986122 h 2237474"/>
              <a:gd name="connsiteX132" fmla="*/ 2740251 w 12192000"/>
              <a:gd name="connsiteY132" fmla="*/ 1986946 h 2237474"/>
              <a:gd name="connsiteX133" fmla="*/ 2718916 w 12192000"/>
              <a:gd name="connsiteY133" fmla="*/ 1990867 h 2237474"/>
              <a:gd name="connsiteX134" fmla="*/ 2713522 w 12192000"/>
              <a:gd name="connsiteY134" fmla="*/ 1990173 h 2237474"/>
              <a:gd name="connsiteX135" fmla="*/ 2680597 w 12192000"/>
              <a:gd name="connsiteY135" fmla="*/ 1984996 h 2237474"/>
              <a:gd name="connsiteX136" fmla="*/ 2578178 w 12192000"/>
              <a:gd name="connsiteY136" fmla="*/ 1990531 h 2237474"/>
              <a:gd name="connsiteX137" fmla="*/ 2476147 w 12192000"/>
              <a:gd name="connsiteY137" fmla="*/ 1998305 h 2237474"/>
              <a:gd name="connsiteX138" fmla="*/ 2373568 w 12192000"/>
              <a:gd name="connsiteY138" fmla="*/ 2003219 h 2237474"/>
              <a:gd name="connsiteX139" fmla="*/ 2321399 w 12192000"/>
              <a:gd name="connsiteY139" fmla="*/ 1989467 h 2237474"/>
              <a:gd name="connsiteX140" fmla="*/ 2315525 w 12192000"/>
              <a:gd name="connsiteY140" fmla="*/ 1989708 h 2237474"/>
              <a:gd name="connsiteX141" fmla="*/ 2300792 w 12192000"/>
              <a:gd name="connsiteY141" fmla="*/ 1994290 h 2237474"/>
              <a:gd name="connsiteX142" fmla="*/ 2295469 w 12192000"/>
              <a:gd name="connsiteY142" fmla="*/ 1996659 h 2237474"/>
              <a:gd name="connsiteX143" fmla="*/ 2287219 w 12192000"/>
              <a:gd name="connsiteY143" fmla="*/ 1998750 h 2237474"/>
              <a:gd name="connsiteX144" fmla="*/ 2286948 w 12192000"/>
              <a:gd name="connsiteY144" fmla="*/ 1998596 h 2237474"/>
              <a:gd name="connsiteX145" fmla="*/ 2243069 w 12192000"/>
              <a:gd name="connsiteY145" fmla="*/ 2015111 h 2237474"/>
              <a:gd name="connsiteX146" fmla="*/ 2186609 w 12192000"/>
              <a:gd name="connsiteY146" fmla="*/ 2008263 h 2237474"/>
              <a:gd name="connsiteX147" fmla="*/ 2164831 w 12192000"/>
              <a:gd name="connsiteY147" fmla="*/ 2010143 h 2237474"/>
              <a:gd name="connsiteX148" fmla="*/ 2152836 w 12192000"/>
              <a:gd name="connsiteY148" fmla="*/ 2010048 h 2237474"/>
              <a:gd name="connsiteX149" fmla="*/ 2117102 w 12192000"/>
              <a:gd name="connsiteY149" fmla="*/ 2023004 h 2237474"/>
              <a:gd name="connsiteX150" fmla="*/ 2111935 w 12192000"/>
              <a:gd name="connsiteY150" fmla="*/ 2023163 h 2237474"/>
              <a:gd name="connsiteX151" fmla="*/ 2089991 w 12192000"/>
              <a:gd name="connsiteY151" fmla="*/ 2034193 h 2237474"/>
              <a:gd name="connsiteX152" fmla="*/ 2058061 w 12192000"/>
              <a:gd name="connsiteY152" fmla="*/ 2047942 h 2237474"/>
              <a:gd name="connsiteX153" fmla="*/ 2055737 w 12192000"/>
              <a:gd name="connsiteY153" fmla="*/ 2047704 h 2237474"/>
              <a:gd name="connsiteX154" fmla="*/ 2042244 w 12192000"/>
              <a:gd name="connsiteY154" fmla="*/ 2055560 h 2237474"/>
              <a:gd name="connsiteX155" fmla="*/ 1976224 w 12192000"/>
              <a:gd name="connsiteY155" fmla="*/ 2074257 h 2237474"/>
              <a:gd name="connsiteX156" fmla="*/ 1877728 w 12192000"/>
              <a:gd name="connsiteY156" fmla="*/ 2101004 h 2237474"/>
              <a:gd name="connsiteX157" fmla="*/ 1759056 w 12192000"/>
              <a:gd name="connsiteY157" fmla="*/ 2125608 h 2237474"/>
              <a:gd name="connsiteX158" fmla="*/ 1637948 w 12192000"/>
              <a:gd name="connsiteY158" fmla="*/ 2172597 h 2237474"/>
              <a:gd name="connsiteX159" fmla="*/ 1434549 w 12192000"/>
              <a:gd name="connsiteY159" fmla="*/ 2234522 h 2237474"/>
              <a:gd name="connsiteX160" fmla="*/ 1398481 w 12192000"/>
              <a:gd name="connsiteY160" fmla="*/ 2237074 h 2237474"/>
              <a:gd name="connsiteX161" fmla="*/ 1398407 w 12192000"/>
              <a:gd name="connsiteY161" fmla="*/ 2237095 h 2237474"/>
              <a:gd name="connsiteX162" fmla="*/ 1370962 w 12192000"/>
              <a:gd name="connsiteY162" fmla="*/ 2237474 h 2237474"/>
              <a:gd name="connsiteX163" fmla="*/ 1356367 w 12192000"/>
              <a:gd name="connsiteY163" fmla="*/ 2235089 h 2237474"/>
              <a:gd name="connsiteX164" fmla="*/ 1324828 w 12192000"/>
              <a:gd name="connsiteY164" fmla="*/ 2231968 h 2237474"/>
              <a:gd name="connsiteX165" fmla="*/ 1297744 w 12192000"/>
              <a:gd name="connsiteY165" fmla="*/ 2235849 h 2237474"/>
              <a:gd name="connsiteX166" fmla="*/ 1286236 w 12192000"/>
              <a:gd name="connsiteY166" fmla="*/ 2233135 h 2237474"/>
              <a:gd name="connsiteX167" fmla="*/ 1283504 w 12192000"/>
              <a:gd name="connsiteY167" fmla="*/ 2233797 h 2237474"/>
              <a:gd name="connsiteX168" fmla="*/ 1279765 w 12192000"/>
              <a:gd name="connsiteY168" fmla="*/ 2229639 h 2237474"/>
              <a:gd name="connsiteX169" fmla="*/ 1195347 w 12192000"/>
              <a:gd name="connsiteY169" fmla="*/ 2212354 h 2237474"/>
              <a:gd name="connsiteX170" fmla="*/ 970251 w 12192000"/>
              <a:gd name="connsiteY170" fmla="*/ 2221029 h 2237474"/>
              <a:gd name="connsiteX171" fmla="*/ 812914 w 12192000"/>
              <a:gd name="connsiteY171" fmla="*/ 2202752 h 2237474"/>
              <a:gd name="connsiteX172" fmla="*/ 800195 w 12192000"/>
              <a:gd name="connsiteY172" fmla="*/ 2209407 h 2237474"/>
              <a:gd name="connsiteX173" fmla="*/ 784978 w 12192000"/>
              <a:gd name="connsiteY173" fmla="*/ 2212360 h 2237474"/>
              <a:gd name="connsiteX174" fmla="*/ 681987 w 12192000"/>
              <a:gd name="connsiteY174" fmla="*/ 2216757 h 2237474"/>
              <a:gd name="connsiteX175" fmla="*/ 669923 w 12192000"/>
              <a:gd name="connsiteY175" fmla="*/ 2211682 h 2237474"/>
              <a:gd name="connsiteX176" fmla="*/ 648680 w 12192000"/>
              <a:gd name="connsiteY176" fmla="*/ 2206229 h 2237474"/>
              <a:gd name="connsiteX177" fmla="*/ 597225 w 12192000"/>
              <a:gd name="connsiteY177" fmla="*/ 2180999 h 2237474"/>
              <a:gd name="connsiteX178" fmla="*/ 558449 w 12192000"/>
              <a:gd name="connsiteY178" fmla="*/ 2182346 h 2237474"/>
              <a:gd name="connsiteX179" fmla="*/ 550517 w 12192000"/>
              <a:gd name="connsiteY179" fmla="*/ 2182060 h 2237474"/>
              <a:gd name="connsiteX180" fmla="*/ 550309 w 12192000"/>
              <a:gd name="connsiteY180" fmla="*/ 2181825 h 2237474"/>
              <a:gd name="connsiteX181" fmla="*/ 541836 w 12192000"/>
              <a:gd name="connsiteY181" fmla="*/ 2181063 h 2237474"/>
              <a:gd name="connsiteX182" fmla="*/ 536057 w 12192000"/>
              <a:gd name="connsiteY182" fmla="*/ 2181537 h 2237474"/>
              <a:gd name="connsiteX183" fmla="*/ 520671 w 12192000"/>
              <a:gd name="connsiteY183" fmla="*/ 2180980 h 2237474"/>
              <a:gd name="connsiteX184" fmla="*/ 515024 w 12192000"/>
              <a:gd name="connsiteY184" fmla="*/ 2179258 h 2237474"/>
              <a:gd name="connsiteX185" fmla="*/ 512278 w 12192000"/>
              <a:gd name="connsiteY185" fmla="*/ 2176369 h 2237474"/>
              <a:gd name="connsiteX186" fmla="*/ 480419 w 12192000"/>
              <a:gd name="connsiteY186" fmla="*/ 2167807 h 2237474"/>
              <a:gd name="connsiteX187" fmla="*/ 413835 w 12192000"/>
              <a:gd name="connsiteY187" fmla="*/ 2156783 h 2237474"/>
              <a:gd name="connsiteX188" fmla="*/ 376513 w 12192000"/>
              <a:gd name="connsiteY188" fmla="*/ 2154014 h 2237474"/>
              <a:gd name="connsiteX189" fmla="*/ 273386 w 12192000"/>
              <a:gd name="connsiteY189" fmla="*/ 2142551 h 2237474"/>
              <a:gd name="connsiteX190" fmla="*/ 169207 w 12192000"/>
              <a:gd name="connsiteY190" fmla="*/ 2128100 h 2237474"/>
              <a:gd name="connsiteX191" fmla="*/ 93149 w 12192000"/>
              <a:gd name="connsiteY191" fmla="*/ 2105324 h 2237474"/>
              <a:gd name="connsiteX192" fmla="*/ 88109 w 12192000"/>
              <a:gd name="connsiteY192" fmla="*/ 2106704 h 2237474"/>
              <a:gd name="connsiteX193" fmla="*/ 80022 w 12192000"/>
              <a:gd name="connsiteY193" fmla="*/ 2107254 h 2237474"/>
              <a:gd name="connsiteX194" fmla="*/ 79717 w 12192000"/>
              <a:gd name="connsiteY194" fmla="*/ 2107046 h 2237474"/>
              <a:gd name="connsiteX195" fmla="*/ 72352 w 12192000"/>
              <a:gd name="connsiteY195" fmla="*/ 2107991 h 2237474"/>
              <a:gd name="connsiteX196" fmla="*/ 37645 w 12192000"/>
              <a:gd name="connsiteY196" fmla="*/ 2115401 h 2237474"/>
              <a:gd name="connsiteX197" fmla="*/ 4572 w 12192000"/>
              <a:gd name="connsiteY197" fmla="*/ 2111091 h 2237474"/>
              <a:gd name="connsiteX198" fmla="*/ 0 w 12192000"/>
              <a:gd name="connsiteY198" fmla="*/ 2110468 h 2237474"/>
              <a:gd name="connsiteX199" fmla="*/ 0 w 12192000"/>
              <a:gd name="connsiteY19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319209 w 12192000"/>
              <a:gd name="connsiteY102" fmla="*/ 1834833 h 2237474"/>
              <a:gd name="connsiteX103" fmla="*/ 4290981 w 12192000"/>
              <a:gd name="connsiteY103" fmla="*/ 1839677 h 2237474"/>
              <a:gd name="connsiteX104" fmla="*/ 4238372 w 12192000"/>
              <a:gd name="connsiteY104" fmla="*/ 1851480 h 2237474"/>
              <a:gd name="connsiteX105" fmla="*/ 4232517 w 12192000"/>
              <a:gd name="connsiteY105" fmla="*/ 1852567 h 2237474"/>
              <a:gd name="connsiteX106" fmla="*/ 4191732 w 12192000"/>
              <a:gd name="connsiteY106" fmla="*/ 1857328 h 2237474"/>
              <a:gd name="connsiteX107" fmla="*/ 4065532 w 12192000"/>
              <a:gd name="connsiteY107" fmla="*/ 1855477 h 2237474"/>
              <a:gd name="connsiteX108" fmla="*/ 4028460 w 12192000"/>
              <a:gd name="connsiteY108" fmla="*/ 1855137 h 2237474"/>
              <a:gd name="connsiteX109" fmla="*/ 4002267 w 12192000"/>
              <a:gd name="connsiteY109" fmla="*/ 1852352 h 2237474"/>
              <a:gd name="connsiteX110" fmla="*/ 3931396 w 12192000"/>
              <a:gd name="connsiteY110" fmla="*/ 1858915 h 2237474"/>
              <a:gd name="connsiteX111" fmla="*/ 3812162 w 12192000"/>
              <a:gd name="connsiteY111" fmla="*/ 1875501 h 2237474"/>
              <a:gd name="connsiteX112" fmla="*/ 3729530 w 12192000"/>
              <a:gd name="connsiteY112" fmla="*/ 1864513 h 2237474"/>
              <a:gd name="connsiteX113" fmla="*/ 3680177 w 12192000"/>
              <a:gd name="connsiteY113" fmla="*/ 1881552 h 2237474"/>
              <a:gd name="connsiteX114" fmla="*/ 3567259 w 12192000"/>
              <a:gd name="connsiteY114" fmla="*/ 1893482 h 2237474"/>
              <a:gd name="connsiteX115" fmla="*/ 3405770 w 12192000"/>
              <a:gd name="connsiteY115" fmla="*/ 1904591 h 2237474"/>
              <a:gd name="connsiteX116" fmla="*/ 3280097 w 12192000"/>
              <a:gd name="connsiteY116" fmla="*/ 1919610 h 2237474"/>
              <a:gd name="connsiteX117" fmla="*/ 3123424 w 12192000"/>
              <a:gd name="connsiteY117" fmla="*/ 1952930 h 2237474"/>
              <a:gd name="connsiteX118" fmla="*/ 3009910 w 12192000"/>
              <a:gd name="connsiteY118" fmla="*/ 1957866 h 2237474"/>
              <a:gd name="connsiteX119" fmla="*/ 2995934 w 12192000"/>
              <a:gd name="connsiteY119" fmla="*/ 1967085 h 2237474"/>
              <a:gd name="connsiteX120" fmla="*/ 2980071 w 12192000"/>
              <a:gd name="connsiteY120" fmla="*/ 1972988 h 2237474"/>
              <a:gd name="connsiteX121" fmla="*/ 2978094 w 12192000"/>
              <a:gd name="connsiteY121" fmla="*/ 1972369 h 2237474"/>
              <a:gd name="connsiteX122" fmla="*/ 2942858 w 12192000"/>
              <a:gd name="connsiteY122" fmla="*/ 1981367 h 2237474"/>
              <a:gd name="connsiteX123" fmla="*/ 2875436 w 12192000"/>
              <a:gd name="connsiteY123" fmla="*/ 1996977 h 2237474"/>
              <a:gd name="connsiteX124" fmla="*/ 2874892 w 12192000"/>
              <a:gd name="connsiteY124" fmla="*/ 1996085 h 2237474"/>
              <a:gd name="connsiteX125" fmla="*/ 2864145 w 12192000"/>
              <a:gd name="connsiteY125" fmla="*/ 1994061 h 2237474"/>
              <a:gd name="connsiteX126" fmla="*/ 2843662 w 12192000"/>
              <a:gd name="connsiteY126" fmla="*/ 1992498 h 2237474"/>
              <a:gd name="connsiteX127" fmla="*/ 2796128 w 12192000"/>
              <a:gd name="connsiteY127" fmla="*/ 1976403 h 2237474"/>
              <a:gd name="connsiteX128" fmla="*/ 2756784 w 12192000"/>
              <a:gd name="connsiteY128" fmla="*/ 1985116 h 2237474"/>
              <a:gd name="connsiteX129" fmla="*/ 2748833 w 12192000"/>
              <a:gd name="connsiteY129" fmla="*/ 1986323 h 2237474"/>
              <a:gd name="connsiteX130" fmla="*/ 2748661 w 12192000"/>
              <a:gd name="connsiteY130" fmla="*/ 1986122 h 2237474"/>
              <a:gd name="connsiteX131" fmla="*/ 2740251 w 12192000"/>
              <a:gd name="connsiteY131" fmla="*/ 1986946 h 2237474"/>
              <a:gd name="connsiteX132" fmla="*/ 2718916 w 12192000"/>
              <a:gd name="connsiteY132" fmla="*/ 1990867 h 2237474"/>
              <a:gd name="connsiteX133" fmla="*/ 2713522 w 12192000"/>
              <a:gd name="connsiteY133" fmla="*/ 1990173 h 2237474"/>
              <a:gd name="connsiteX134" fmla="*/ 2680597 w 12192000"/>
              <a:gd name="connsiteY134" fmla="*/ 1984996 h 2237474"/>
              <a:gd name="connsiteX135" fmla="*/ 2578178 w 12192000"/>
              <a:gd name="connsiteY135" fmla="*/ 1990531 h 2237474"/>
              <a:gd name="connsiteX136" fmla="*/ 2476147 w 12192000"/>
              <a:gd name="connsiteY136" fmla="*/ 1998305 h 2237474"/>
              <a:gd name="connsiteX137" fmla="*/ 2373568 w 12192000"/>
              <a:gd name="connsiteY137" fmla="*/ 2003219 h 2237474"/>
              <a:gd name="connsiteX138" fmla="*/ 2321399 w 12192000"/>
              <a:gd name="connsiteY138" fmla="*/ 1989467 h 2237474"/>
              <a:gd name="connsiteX139" fmla="*/ 2315525 w 12192000"/>
              <a:gd name="connsiteY139" fmla="*/ 1989708 h 2237474"/>
              <a:gd name="connsiteX140" fmla="*/ 2300792 w 12192000"/>
              <a:gd name="connsiteY140" fmla="*/ 1994290 h 2237474"/>
              <a:gd name="connsiteX141" fmla="*/ 2295469 w 12192000"/>
              <a:gd name="connsiteY141" fmla="*/ 1996659 h 2237474"/>
              <a:gd name="connsiteX142" fmla="*/ 2287219 w 12192000"/>
              <a:gd name="connsiteY142" fmla="*/ 1998750 h 2237474"/>
              <a:gd name="connsiteX143" fmla="*/ 2286948 w 12192000"/>
              <a:gd name="connsiteY143" fmla="*/ 1998596 h 2237474"/>
              <a:gd name="connsiteX144" fmla="*/ 2243069 w 12192000"/>
              <a:gd name="connsiteY144" fmla="*/ 2015111 h 2237474"/>
              <a:gd name="connsiteX145" fmla="*/ 2186609 w 12192000"/>
              <a:gd name="connsiteY145" fmla="*/ 2008263 h 2237474"/>
              <a:gd name="connsiteX146" fmla="*/ 2164831 w 12192000"/>
              <a:gd name="connsiteY146" fmla="*/ 2010143 h 2237474"/>
              <a:gd name="connsiteX147" fmla="*/ 2152836 w 12192000"/>
              <a:gd name="connsiteY147" fmla="*/ 2010048 h 2237474"/>
              <a:gd name="connsiteX148" fmla="*/ 2117102 w 12192000"/>
              <a:gd name="connsiteY148" fmla="*/ 2023004 h 2237474"/>
              <a:gd name="connsiteX149" fmla="*/ 2111935 w 12192000"/>
              <a:gd name="connsiteY149" fmla="*/ 2023163 h 2237474"/>
              <a:gd name="connsiteX150" fmla="*/ 2089991 w 12192000"/>
              <a:gd name="connsiteY150" fmla="*/ 2034193 h 2237474"/>
              <a:gd name="connsiteX151" fmla="*/ 2058061 w 12192000"/>
              <a:gd name="connsiteY151" fmla="*/ 2047942 h 2237474"/>
              <a:gd name="connsiteX152" fmla="*/ 2055737 w 12192000"/>
              <a:gd name="connsiteY152" fmla="*/ 2047704 h 2237474"/>
              <a:gd name="connsiteX153" fmla="*/ 2042244 w 12192000"/>
              <a:gd name="connsiteY153" fmla="*/ 2055560 h 2237474"/>
              <a:gd name="connsiteX154" fmla="*/ 1976224 w 12192000"/>
              <a:gd name="connsiteY154" fmla="*/ 2074257 h 2237474"/>
              <a:gd name="connsiteX155" fmla="*/ 1877728 w 12192000"/>
              <a:gd name="connsiteY155" fmla="*/ 2101004 h 2237474"/>
              <a:gd name="connsiteX156" fmla="*/ 1759056 w 12192000"/>
              <a:gd name="connsiteY156" fmla="*/ 2125608 h 2237474"/>
              <a:gd name="connsiteX157" fmla="*/ 1637948 w 12192000"/>
              <a:gd name="connsiteY157" fmla="*/ 2172597 h 2237474"/>
              <a:gd name="connsiteX158" fmla="*/ 1434549 w 12192000"/>
              <a:gd name="connsiteY158" fmla="*/ 2234522 h 2237474"/>
              <a:gd name="connsiteX159" fmla="*/ 1398481 w 12192000"/>
              <a:gd name="connsiteY159" fmla="*/ 2237074 h 2237474"/>
              <a:gd name="connsiteX160" fmla="*/ 1398407 w 12192000"/>
              <a:gd name="connsiteY160" fmla="*/ 2237095 h 2237474"/>
              <a:gd name="connsiteX161" fmla="*/ 1370962 w 12192000"/>
              <a:gd name="connsiteY161" fmla="*/ 2237474 h 2237474"/>
              <a:gd name="connsiteX162" fmla="*/ 1356367 w 12192000"/>
              <a:gd name="connsiteY162" fmla="*/ 2235089 h 2237474"/>
              <a:gd name="connsiteX163" fmla="*/ 1324828 w 12192000"/>
              <a:gd name="connsiteY163" fmla="*/ 2231968 h 2237474"/>
              <a:gd name="connsiteX164" fmla="*/ 1297744 w 12192000"/>
              <a:gd name="connsiteY164" fmla="*/ 2235849 h 2237474"/>
              <a:gd name="connsiteX165" fmla="*/ 1286236 w 12192000"/>
              <a:gd name="connsiteY165" fmla="*/ 2233135 h 2237474"/>
              <a:gd name="connsiteX166" fmla="*/ 1283504 w 12192000"/>
              <a:gd name="connsiteY166" fmla="*/ 2233797 h 2237474"/>
              <a:gd name="connsiteX167" fmla="*/ 1279765 w 12192000"/>
              <a:gd name="connsiteY167" fmla="*/ 2229639 h 2237474"/>
              <a:gd name="connsiteX168" fmla="*/ 1195347 w 12192000"/>
              <a:gd name="connsiteY168" fmla="*/ 2212354 h 2237474"/>
              <a:gd name="connsiteX169" fmla="*/ 970251 w 12192000"/>
              <a:gd name="connsiteY169" fmla="*/ 2221029 h 2237474"/>
              <a:gd name="connsiteX170" fmla="*/ 812914 w 12192000"/>
              <a:gd name="connsiteY170" fmla="*/ 2202752 h 2237474"/>
              <a:gd name="connsiteX171" fmla="*/ 800195 w 12192000"/>
              <a:gd name="connsiteY171" fmla="*/ 2209407 h 2237474"/>
              <a:gd name="connsiteX172" fmla="*/ 784978 w 12192000"/>
              <a:gd name="connsiteY172" fmla="*/ 2212360 h 2237474"/>
              <a:gd name="connsiteX173" fmla="*/ 681987 w 12192000"/>
              <a:gd name="connsiteY173" fmla="*/ 2216757 h 2237474"/>
              <a:gd name="connsiteX174" fmla="*/ 669923 w 12192000"/>
              <a:gd name="connsiteY174" fmla="*/ 2211682 h 2237474"/>
              <a:gd name="connsiteX175" fmla="*/ 648680 w 12192000"/>
              <a:gd name="connsiteY175" fmla="*/ 2206229 h 2237474"/>
              <a:gd name="connsiteX176" fmla="*/ 597225 w 12192000"/>
              <a:gd name="connsiteY176" fmla="*/ 2180999 h 2237474"/>
              <a:gd name="connsiteX177" fmla="*/ 558449 w 12192000"/>
              <a:gd name="connsiteY177" fmla="*/ 2182346 h 2237474"/>
              <a:gd name="connsiteX178" fmla="*/ 550517 w 12192000"/>
              <a:gd name="connsiteY178" fmla="*/ 2182060 h 2237474"/>
              <a:gd name="connsiteX179" fmla="*/ 550309 w 12192000"/>
              <a:gd name="connsiteY179" fmla="*/ 2181825 h 2237474"/>
              <a:gd name="connsiteX180" fmla="*/ 541836 w 12192000"/>
              <a:gd name="connsiteY180" fmla="*/ 2181063 h 2237474"/>
              <a:gd name="connsiteX181" fmla="*/ 536057 w 12192000"/>
              <a:gd name="connsiteY181" fmla="*/ 2181537 h 2237474"/>
              <a:gd name="connsiteX182" fmla="*/ 520671 w 12192000"/>
              <a:gd name="connsiteY182" fmla="*/ 2180980 h 2237474"/>
              <a:gd name="connsiteX183" fmla="*/ 515024 w 12192000"/>
              <a:gd name="connsiteY183" fmla="*/ 2179258 h 2237474"/>
              <a:gd name="connsiteX184" fmla="*/ 512278 w 12192000"/>
              <a:gd name="connsiteY184" fmla="*/ 2176369 h 2237474"/>
              <a:gd name="connsiteX185" fmla="*/ 480419 w 12192000"/>
              <a:gd name="connsiteY185" fmla="*/ 2167807 h 2237474"/>
              <a:gd name="connsiteX186" fmla="*/ 413835 w 12192000"/>
              <a:gd name="connsiteY186" fmla="*/ 2156783 h 2237474"/>
              <a:gd name="connsiteX187" fmla="*/ 376513 w 12192000"/>
              <a:gd name="connsiteY187" fmla="*/ 2154014 h 2237474"/>
              <a:gd name="connsiteX188" fmla="*/ 273386 w 12192000"/>
              <a:gd name="connsiteY188" fmla="*/ 2142551 h 2237474"/>
              <a:gd name="connsiteX189" fmla="*/ 169207 w 12192000"/>
              <a:gd name="connsiteY189" fmla="*/ 2128100 h 2237474"/>
              <a:gd name="connsiteX190" fmla="*/ 93149 w 12192000"/>
              <a:gd name="connsiteY190" fmla="*/ 2105324 h 2237474"/>
              <a:gd name="connsiteX191" fmla="*/ 88109 w 12192000"/>
              <a:gd name="connsiteY191" fmla="*/ 2106704 h 2237474"/>
              <a:gd name="connsiteX192" fmla="*/ 80022 w 12192000"/>
              <a:gd name="connsiteY192" fmla="*/ 2107254 h 2237474"/>
              <a:gd name="connsiteX193" fmla="*/ 79717 w 12192000"/>
              <a:gd name="connsiteY193" fmla="*/ 2107046 h 2237474"/>
              <a:gd name="connsiteX194" fmla="*/ 72352 w 12192000"/>
              <a:gd name="connsiteY194" fmla="*/ 2107991 h 2237474"/>
              <a:gd name="connsiteX195" fmla="*/ 37645 w 12192000"/>
              <a:gd name="connsiteY195" fmla="*/ 2115401 h 2237474"/>
              <a:gd name="connsiteX196" fmla="*/ 4572 w 12192000"/>
              <a:gd name="connsiteY196" fmla="*/ 2111091 h 2237474"/>
              <a:gd name="connsiteX197" fmla="*/ 0 w 12192000"/>
              <a:gd name="connsiteY197" fmla="*/ 2110468 h 2237474"/>
              <a:gd name="connsiteX198" fmla="*/ 0 w 12192000"/>
              <a:gd name="connsiteY19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92727 w 12192000"/>
              <a:gd name="connsiteY65" fmla="*/ 1623628 h 2237474"/>
              <a:gd name="connsiteX66" fmla="*/ 7031309 w 12192000"/>
              <a:gd name="connsiteY66" fmla="*/ 1619451 h 2237474"/>
              <a:gd name="connsiteX67" fmla="*/ 6900177 w 12192000"/>
              <a:gd name="connsiteY67" fmla="*/ 1636016 h 2237474"/>
              <a:gd name="connsiteX68" fmla="*/ 6795372 w 12192000"/>
              <a:gd name="connsiteY68" fmla="*/ 1644845 h 2237474"/>
              <a:gd name="connsiteX69" fmla="*/ 6692251 w 12192000"/>
              <a:gd name="connsiteY69" fmla="*/ 1656357 h 2237474"/>
              <a:gd name="connsiteX70" fmla="*/ 6655235 w 12192000"/>
              <a:gd name="connsiteY70" fmla="*/ 1661869 h 2237474"/>
              <a:gd name="connsiteX71" fmla="*/ 6554894 w 12192000"/>
              <a:gd name="connsiteY71" fmla="*/ 1664428 h 2237474"/>
              <a:gd name="connsiteX72" fmla="*/ 6516595 w 12192000"/>
              <a:gd name="connsiteY72" fmla="*/ 1667475 h 2237474"/>
              <a:gd name="connsiteX73" fmla="*/ 6508541 w 12192000"/>
              <a:gd name="connsiteY73" fmla="*/ 1668757 h 2237474"/>
              <a:gd name="connsiteX74" fmla="*/ 6471012 w 12192000"/>
              <a:gd name="connsiteY74" fmla="*/ 1678604 h 2237474"/>
              <a:gd name="connsiteX75" fmla="*/ 6364035 w 12192000"/>
              <a:gd name="connsiteY75" fmla="*/ 1667683 h 2237474"/>
              <a:gd name="connsiteX76" fmla="*/ 6280959 w 12192000"/>
              <a:gd name="connsiteY76" fmla="*/ 1689329 h 2237474"/>
              <a:gd name="connsiteX77" fmla="*/ 6243319 w 12192000"/>
              <a:gd name="connsiteY77" fmla="*/ 1695560 h 2237474"/>
              <a:gd name="connsiteX78" fmla="*/ 6098321 w 12192000"/>
              <a:gd name="connsiteY78" fmla="*/ 1721646 h 2237474"/>
              <a:gd name="connsiteX79" fmla="*/ 5880652 w 12192000"/>
              <a:gd name="connsiteY79" fmla="*/ 1779643 h 2237474"/>
              <a:gd name="connsiteX80" fmla="*/ 5785959 w 12192000"/>
              <a:gd name="connsiteY80" fmla="*/ 1775307 h 2237474"/>
              <a:gd name="connsiteX81" fmla="*/ 5643534 w 12192000"/>
              <a:gd name="connsiteY81" fmla="*/ 1802919 h 2237474"/>
              <a:gd name="connsiteX82" fmla="*/ 5518799 w 12192000"/>
              <a:gd name="connsiteY82" fmla="*/ 1818312 h 2237474"/>
              <a:gd name="connsiteX83" fmla="*/ 5505014 w 12192000"/>
              <a:gd name="connsiteY83" fmla="*/ 1819259 h 2237474"/>
              <a:gd name="connsiteX84" fmla="*/ 5453307 w 12192000"/>
              <a:gd name="connsiteY84" fmla="*/ 1815450 h 2237474"/>
              <a:gd name="connsiteX85" fmla="*/ 5221533 w 12192000"/>
              <a:gd name="connsiteY85" fmla="*/ 1846950 h 2237474"/>
              <a:gd name="connsiteX86" fmla="*/ 5149802 w 12192000"/>
              <a:gd name="connsiteY86" fmla="*/ 1844846 h 2237474"/>
              <a:gd name="connsiteX87" fmla="*/ 5114927 w 12192000"/>
              <a:gd name="connsiteY87" fmla="*/ 1847827 h 2237474"/>
              <a:gd name="connsiteX88" fmla="*/ 5108970 w 12192000"/>
              <a:gd name="connsiteY88" fmla="*/ 1847935 h 2237474"/>
              <a:gd name="connsiteX89" fmla="*/ 5067961 w 12192000"/>
              <a:gd name="connsiteY89" fmla="*/ 1845917 h 2237474"/>
              <a:gd name="connsiteX90" fmla="*/ 5007075 w 12192000"/>
              <a:gd name="connsiteY90" fmla="*/ 1838626 h 2237474"/>
              <a:gd name="connsiteX91" fmla="*/ 4944087 w 12192000"/>
              <a:gd name="connsiteY91" fmla="*/ 1823332 h 2237474"/>
              <a:gd name="connsiteX92" fmla="*/ 4907662 w 12192000"/>
              <a:gd name="connsiteY92" fmla="*/ 1816900 h 2237474"/>
              <a:gd name="connsiteX93" fmla="*/ 4882386 w 12192000"/>
              <a:gd name="connsiteY93" fmla="*/ 1809844 h 2237474"/>
              <a:gd name="connsiteX94" fmla="*/ 4811440 w 12192000"/>
              <a:gd name="connsiteY94" fmla="*/ 1804655 h 2237474"/>
              <a:gd name="connsiteX95" fmla="*/ 4691075 w 12192000"/>
              <a:gd name="connsiteY95" fmla="*/ 1801389 h 2237474"/>
              <a:gd name="connsiteX96" fmla="*/ 4611738 w 12192000"/>
              <a:gd name="connsiteY96" fmla="*/ 1776964 h 2237474"/>
              <a:gd name="connsiteX97" fmla="*/ 4560070 w 12192000"/>
              <a:gd name="connsiteY97" fmla="*/ 1785640 h 2237474"/>
              <a:gd name="connsiteX98" fmla="*/ 4536503 w 12192000"/>
              <a:gd name="connsiteY98" fmla="*/ 1785334 h 2237474"/>
              <a:gd name="connsiteX99" fmla="*/ 4513724 w 12192000"/>
              <a:gd name="connsiteY99" fmla="*/ 1791996 h 2237474"/>
              <a:gd name="connsiteX100" fmla="*/ 4459810 w 12192000"/>
              <a:gd name="connsiteY100" fmla="*/ 1797886 h 2237474"/>
              <a:gd name="connsiteX101" fmla="*/ 4379064 w 12192000"/>
              <a:gd name="connsiteY101" fmla="*/ 1817177 h 2237474"/>
              <a:gd name="connsiteX102" fmla="*/ 4290981 w 12192000"/>
              <a:gd name="connsiteY102" fmla="*/ 1839677 h 2237474"/>
              <a:gd name="connsiteX103" fmla="*/ 4238372 w 12192000"/>
              <a:gd name="connsiteY103" fmla="*/ 1851480 h 2237474"/>
              <a:gd name="connsiteX104" fmla="*/ 4232517 w 12192000"/>
              <a:gd name="connsiteY104" fmla="*/ 1852567 h 2237474"/>
              <a:gd name="connsiteX105" fmla="*/ 4191732 w 12192000"/>
              <a:gd name="connsiteY105" fmla="*/ 1857328 h 2237474"/>
              <a:gd name="connsiteX106" fmla="*/ 4065532 w 12192000"/>
              <a:gd name="connsiteY106" fmla="*/ 1855477 h 2237474"/>
              <a:gd name="connsiteX107" fmla="*/ 4028460 w 12192000"/>
              <a:gd name="connsiteY107" fmla="*/ 1855137 h 2237474"/>
              <a:gd name="connsiteX108" fmla="*/ 4002267 w 12192000"/>
              <a:gd name="connsiteY108" fmla="*/ 1852352 h 2237474"/>
              <a:gd name="connsiteX109" fmla="*/ 3931396 w 12192000"/>
              <a:gd name="connsiteY109" fmla="*/ 1858915 h 2237474"/>
              <a:gd name="connsiteX110" fmla="*/ 3812162 w 12192000"/>
              <a:gd name="connsiteY110" fmla="*/ 1875501 h 2237474"/>
              <a:gd name="connsiteX111" fmla="*/ 3729530 w 12192000"/>
              <a:gd name="connsiteY111" fmla="*/ 1864513 h 2237474"/>
              <a:gd name="connsiteX112" fmla="*/ 3680177 w 12192000"/>
              <a:gd name="connsiteY112" fmla="*/ 1881552 h 2237474"/>
              <a:gd name="connsiteX113" fmla="*/ 3567259 w 12192000"/>
              <a:gd name="connsiteY113" fmla="*/ 1893482 h 2237474"/>
              <a:gd name="connsiteX114" fmla="*/ 3405770 w 12192000"/>
              <a:gd name="connsiteY114" fmla="*/ 1904591 h 2237474"/>
              <a:gd name="connsiteX115" fmla="*/ 3280097 w 12192000"/>
              <a:gd name="connsiteY115" fmla="*/ 1919610 h 2237474"/>
              <a:gd name="connsiteX116" fmla="*/ 3123424 w 12192000"/>
              <a:gd name="connsiteY116" fmla="*/ 1952930 h 2237474"/>
              <a:gd name="connsiteX117" fmla="*/ 3009910 w 12192000"/>
              <a:gd name="connsiteY117" fmla="*/ 1957866 h 2237474"/>
              <a:gd name="connsiteX118" fmla="*/ 2995934 w 12192000"/>
              <a:gd name="connsiteY118" fmla="*/ 1967085 h 2237474"/>
              <a:gd name="connsiteX119" fmla="*/ 2980071 w 12192000"/>
              <a:gd name="connsiteY119" fmla="*/ 1972988 h 2237474"/>
              <a:gd name="connsiteX120" fmla="*/ 2978094 w 12192000"/>
              <a:gd name="connsiteY120" fmla="*/ 1972369 h 2237474"/>
              <a:gd name="connsiteX121" fmla="*/ 2942858 w 12192000"/>
              <a:gd name="connsiteY121" fmla="*/ 1981367 h 2237474"/>
              <a:gd name="connsiteX122" fmla="*/ 2875436 w 12192000"/>
              <a:gd name="connsiteY122" fmla="*/ 1996977 h 2237474"/>
              <a:gd name="connsiteX123" fmla="*/ 2874892 w 12192000"/>
              <a:gd name="connsiteY123" fmla="*/ 1996085 h 2237474"/>
              <a:gd name="connsiteX124" fmla="*/ 2864145 w 12192000"/>
              <a:gd name="connsiteY124" fmla="*/ 1994061 h 2237474"/>
              <a:gd name="connsiteX125" fmla="*/ 2843662 w 12192000"/>
              <a:gd name="connsiteY125" fmla="*/ 1992498 h 2237474"/>
              <a:gd name="connsiteX126" fmla="*/ 2796128 w 12192000"/>
              <a:gd name="connsiteY126" fmla="*/ 1976403 h 2237474"/>
              <a:gd name="connsiteX127" fmla="*/ 2756784 w 12192000"/>
              <a:gd name="connsiteY127" fmla="*/ 1985116 h 2237474"/>
              <a:gd name="connsiteX128" fmla="*/ 2748833 w 12192000"/>
              <a:gd name="connsiteY128" fmla="*/ 1986323 h 2237474"/>
              <a:gd name="connsiteX129" fmla="*/ 2748661 w 12192000"/>
              <a:gd name="connsiteY129" fmla="*/ 1986122 h 2237474"/>
              <a:gd name="connsiteX130" fmla="*/ 2740251 w 12192000"/>
              <a:gd name="connsiteY130" fmla="*/ 1986946 h 2237474"/>
              <a:gd name="connsiteX131" fmla="*/ 2718916 w 12192000"/>
              <a:gd name="connsiteY131" fmla="*/ 1990867 h 2237474"/>
              <a:gd name="connsiteX132" fmla="*/ 2713522 w 12192000"/>
              <a:gd name="connsiteY132" fmla="*/ 1990173 h 2237474"/>
              <a:gd name="connsiteX133" fmla="*/ 2680597 w 12192000"/>
              <a:gd name="connsiteY133" fmla="*/ 1984996 h 2237474"/>
              <a:gd name="connsiteX134" fmla="*/ 2578178 w 12192000"/>
              <a:gd name="connsiteY134" fmla="*/ 1990531 h 2237474"/>
              <a:gd name="connsiteX135" fmla="*/ 2476147 w 12192000"/>
              <a:gd name="connsiteY135" fmla="*/ 1998305 h 2237474"/>
              <a:gd name="connsiteX136" fmla="*/ 2373568 w 12192000"/>
              <a:gd name="connsiteY136" fmla="*/ 2003219 h 2237474"/>
              <a:gd name="connsiteX137" fmla="*/ 2321399 w 12192000"/>
              <a:gd name="connsiteY137" fmla="*/ 1989467 h 2237474"/>
              <a:gd name="connsiteX138" fmla="*/ 2315525 w 12192000"/>
              <a:gd name="connsiteY138" fmla="*/ 1989708 h 2237474"/>
              <a:gd name="connsiteX139" fmla="*/ 2300792 w 12192000"/>
              <a:gd name="connsiteY139" fmla="*/ 1994290 h 2237474"/>
              <a:gd name="connsiteX140" fmla="*/ 2295469 w 12192000"/>
              <a:gd name="connsiteY140" fmla="*/ 1996659 h 2237474"/>
              <a:gd name="connsiteX141" fmla="*/ 2287219 w 12192000"/>
              <a:gd name="connsiteY141" fmla="*/ 1998750 h 2237474"/>
              <a:gd name="connsiteX142" fmla="*/ 2286948 w 12192000"/>
              <a:gd name="connsiteY142" fmla="*/ 1998596 h 2237474"/>
              <a:gd name="connsiteX143" fmla="*/ 2243069 w 12192000"/>
              <a:gd name="connsiteY143" fmla="*/ 2015111 h 2237474"/>
              <a:gd name="connsiteX144" fmla="*/ 2186609 w 12192000"/>
              <a:gd name="connsiteY144" fmla="*/ 2008263 h 2237474"/>
              <a:gd name="connsiteX145" fmla="*/ 2164831 w 12192000"/>
              <a:gd name="connsiteY145" fmla="*/ 2010143 h 2237474"/>
              <a:gd name="connsiteX146" fmla="*/ 2152836 w 12192000"/>
              <a:gd name="connsiteY146" fmla="*/ 2010048 h 2237474"/>
              <a:gd name="connsiteX147" fmla="*/ 2117102 w 12192000"/>
              <a:gd name="connsiteY147" fmla="*/ 2023004 h 2237474"/>
              <a:gd name="connsiteX148" fmla="*/ 2111935 w 12192000"/>
              <a:gd name="connsiteY148" fmla="*/ 2023163 h 2237474"/>
              <a:gd name="connsiteX149" fmla="*/ 2089991 w 12192000"/>
              <a:gd name="connsiteY149" fmla="*/ 2034193 h 2237474"/>
              <a:gd name="connsiteX150" fmla="*/ 2058061 w 12192000"/>
              <a:gd name="connsiteY150" fmla="*/ 2047942 h 2237474"/>
              <a:gd name="connsiteX151" fmla="*/ 2055737 w 12192000"/>
              <a:gd name="connsiteY151" fmla="*/ 2047704 h 2237474"/>
              <a:gd name="connsiteX152" fmla="*/ 2042244 w 12192000"/>
              <a:gd name="connsiteY152" fmla="*/ 2055560 h 2237474"/>
              <a:gd name="connsiteX153" fmla="*/ 1976224 w 12192000"/>
              <a:gd name="connsiteY153" fmla="*/ 2074257 h 2237474"/>
              <a:gd name="connsiteX154" fmla="*/ 1877728 w 12192000"/>
              <a:gd name="connsiteY154" fmla="*/ 2101004 h 2237474"/>
              <a:gd name="connsiteX155" fmla="*/ 1759056 w 12192000"/>
              <a:gd name="connsiteY155" fmla="*/ 2125608 h 2237474"/>
              <a:gd name="connsiteX156" fmla="*/ 1637948 w 12192000"/>
              <a:gd name="connsiteY156" fmla="*/ 2172597 h 2237474"/>
              <a:gd name="connsiteX157" fmla="*/ 1434549 w 12192000"/>
              <a:gd name="connsiteY157" fmla="*/ 2234522 h 2237474"/>
              <a:gd name="connsiteX158" fmla="*/ 1398481 w 12192000"/>
              <a:gd name="connsiteY158" fmla="*/ 2237074 h 2237474"/>
              <a:gd name="connsiteX159" fmla="*/ 1398407 w 12192000"/>
              <a:gd name="connsiteY159" fmla="*/ 2237095 h 2237474"/>
              <a:gd name="connsiteX160" fmla="*/ 1370962 w 12192000"/>
              <a:gd name="connsiteY160" fmla="*/ 2237474 h 2237474"/>
              <a:gd name="connsiteX161" fmla="*/ 1356367 w 12192000"/>
              <a:gd name="connsiteY161" fmla="*/ 2235089 h 2237474"/>
              <a:gd name="connsiteX162" fmla="*/ 1324828 w 12192000"/>
              <a:gd name="connsiteY162" fmla="*/ 2231968 h 2237474"/>
              <a:gd name="connsiteX163" fmla="*/ 1297744 w 12192000"/>
              <a:gd name="connsiteY163" fmla="*/ 2235849 h 2237474"/>
              <a:gd name="connsiteX164" fmla="*/ 1286236 w 12192000"/>
              <a:gd name="connsiteY164" fmla="*/ 2233135 h 2237474"/>
              <a:gd name="connsiteX165" fmla="*/ 1283504 w 12192000"/>
              <a:gd name="connsiteY165" fmla="*/ 2233797 h 2237474"/>
              <a:gd name="connsiteX166" fmla="*/ 1279765 w 12192000"/>
              <a:gd name="connsiteY166" fmla="*/ 2229639 h 2237474"/>
              <a:gd name="connsiteX167" fmla="*/ 1195347 w 12192000"/>
              <a:gd name="connsiteY167" fmla="*/ 2212354 h 2237474"/>
              <a:gd name="connsiteX168" fmla="*/ 970251 w 12192000"/>
              <a:gd name="connsiteY168" fmla="*/ 2221029 h 2237474"/>
              <a:gd name="connsiteX169" fmla="*/ 812914 w 12192000"/>
              <a:gd name="connsiteY169" fmla="*/ 2202752 h 2237474"/>
              <a:gd name="connsiteX170" fmla="*/ 800195 w 12192000"/>
              <a:gd name="connsiteY170" fmla="*/ 2209407 h 2237474"/>
              <a:gd name="connsiteX171" fmla="*/ 784978 w 12192000"/>
              <a:gd name="connsiteY171" fmla="*/ 2212360 h 2237474"/>
              <a:gd name="connsiteX172" fmla="*/ 681987 w 12192000"/>
              <a:gd name="connsiteY172" fmla="*/ 2216757 h 2237474"/>
              <a:gd name="connsiteX173" fmla="*/ 669923 w 12192000"/>
              <a:gd name="connsiteY173" fmla="*/ 2211682 h 2237474"/>
              <a:gd name="connsiteX174" fmla="*/ 648680 w 12192000"/>
              <a:gd name="connsiteY174" fmla="*/ 2206229 h 2237474"/>
              <a:gd name="connsiteX175" fmla="*/ 597225 w 12192000"/>
              <a:gd name="connsiteY175" fmla="*/ 2180999 h 2237474"/>
              <a:gd name="connsiteX176" fmla="*/ 558449 w 12192000"/>
              <a:gd name="connsiteY176" fmla="*/ 2182346 h 2237474"/>
              <a:gd name="connsiteX177" fmla="*/ 550517 w 12192000"/>
              <a:gd name="connsiteY177" fmla="*/ 2182060 h 2237474"/>
              <a:gd name="connsiteX178" fmla="*/ 550309 w 12192000"/>
              <a:gd name="connsiteY178" fmla="*/ 2181825 h 2237474"/>
              <a:gd name="connsiteX179" fmla="*/ 541836 w 12192000"/>
              <a:gd name="connsiteY179" fmla="*/ 2181063 h 2237474"/>
              <a:gd name="connsiteX180" fmla="*/ 536057 w 12192000"/>
              <a:gd name="connsiteY180" fmla="*/ 2181537 h 2237474"/>
              <a:gd name="connsiteX181" fmla="*/ 520671 w 12192000"/>
              <a:gd name="connsiteY181" fmla="*/ 2180980 h 2237474"/>
              <a:gd name="connsiteX182" fmla="*/ 515024 w 12192000"/>
              <a:gd name="connsiteY182" fmla="*/ 2179258 h 2237474"/>
              <a:gd name="connsiteX183" fmla="*/ 512278 w 12192000"/>
              <a:gd name="connsiteY183" fmla="*/ 2176369 h 2237474"/>
              <a:gd name="connsiteX184" fmla="*/ 480419 w 12192000"/>
              <a:gd name="connsiteY184" fmla="*/ 2167807 h 2237474"/>
              <a:gd name="connsiteX185" fmla="*/ 413835 w 12192000"/>
              <a:gd name="connsiteY185" fmla="*/ 2156783 h 2237474"/>
              <a:gd name="connsiteX186" fmla="*/ 376513 w 12192000"/>
              <a:gd name="connsiteY186" fmla="*/ 2154014 h 2237474"/>
              <a:gd name="connsiteX187" fmla="*/ 273386 w 12192000"/>
              <a:gd name="connsiteY187" fmla="*/ 2142551 h 2237474"/>
              <a:gd name="connsiteX188" fmla="*/ 169207 w 12192000"/>
              <a:gd name="connsiteY188" fmla="*/ 2128100 h 2237474"/>
              <a:gd name="connsiteX189" fmla="*/ 93149 w 12192000"/>
              <a:gd name="connsiteY189" fmla="*/ 2105324 h 2237474"/>
              <a:gd name="connsiteX190" fmla="*/ 88109 w 12192000"/>
              <a:gd name="connsiteY190" fmla="*/ 2106704 h 2237474"/>
              <a:gd name="connsiteX191" fmla="*/ 80022 w 12192000"/>
              <a:gd name="connsiteY191" fmla="*/ 2107254 h 2237474"/>
              <a:gd name="connsiteX192" fmla="*/ 79717 w 12192000"/>
              <a:gd name="connsiteY192" fmla="*/ 2107046 h 2237474"/>
              <a:gd name="connsiteX193" fmla="*/ 72352 w 12192000"/>
              <a:gd name="connsiteY193" fmla="*/ 2107991 h 2237474"/>
              <a:gd name="connsiteX194" fmla="*/ 37645 w 12192000"/>
              <a:gd name="connsiteY194" fmla="*/ 2115401 h 2237474"/>
              <a:gd name="connsiteX195" fmla="*/ 4572 w 12192000"/>
              <a:gd name="connsiteY195" fmla="*/ 2111091 h 2237474"/>
              <a:gd name="connsiteX196" fmla="*/ 0 w 12192000"/>
              <a:gd name="connsiteY196" fmla="*/ 2110468 h 2237474"/>
              <a:gd name="connsiteX197" fmla="*/ 0 w 12192000"/>
              <a:gd name="connsiteY19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75879 w 12192000"/>
              <a:gd name="connsiteY55" fmla="*/ 1345646 h 2237474"/>
              <a:gd name="connsiteX56" fmla="*/ 7840612 w 12192000"/>
              <a:gd name="connsiteY56" fmla="*/ 1369373 h 2237474"/>
              <a:gd name="connsiteX57" fmla="*/ 7786819 w 12192000"/>
              <a:gd name="connsiteY57" fmla="*/ 1378970 h 2237474"/>
              <a:gd name="connsiteX58" fmla="*/ 7548172 w 12192000"/>
              <a:gd name="connsiteY58" fmla="*/ 1417460 h 2237474"/>
              <a:gd name="connsiteX59" fmla="*/ 7483437 w 12192000"/>
              <a:gd name="connsiteY59" fmla="*/ 1478152 h 2237474"/>
              <a:gd name="connsiteX60" fmla="*/ 7377870 w 12192000"/>
              <a:gd name="connsiteY60" fmla="*/ 1523319 h 2237474"/>
              <a:gd name="connsiteX61" fmla="*/ 7230737 w 12192000"/>
              <a:gd name="connsiteY61" fmla="*/ 1562633 h 2237474"/>
              <a:gd name="connsiteX62" fmla="*/ 7224458 w 12192000"/>
              <a:gd name="connsiteY62" fmla="*/ 1573008 h 2237474"/>
              <a:gd name="connsiteX63" fmla="*/ 7183121 w 12192000"/>
              <a:gd name="connsiteY63" fmla="*/ 1595162 h 2237474"/>
              <a:gd name="connsiteX64" fmla="*/ 7164601 w 12192000"/>
              <a:gd name="connsiteY64" fmla="*/ 1606490 h 2237474"/>
              <a:gd name="connsiteX65" fmla="*/ 7031309 w 12192000"/>
              <a:gd name="connsiteY65" fmla="*/ 1619451 h 2237474"/>
              <a:gd name="connsiteX66" fmla="*/ 6900177 w 12192000"/>
              <a:gd name="connsiteY66" fmla="*/ 1636016 h 2237474"/>
              <a:gd name="connsiteX67" fmla="*/ 6795372 w 12192000"/>
              <a:gd name="connsiteY67" fmla="*/ 1644845 h 2237474"/>
              <a:gd name="connsiteX68" fmla="*/ 6692251 w 12192000"/>
              <a:gd name="connsiteY68" fmla="*/ 1656357 h 2237474"/>
              <a:gd name="connsiteX69" fmla="*/ 6655235 w 12192000"/>
              <a:gd name="connsiteY69" fmla="*/ 1661869 h 2237474"/>
              <a:gd name="connsiteX70" fmla="*/ 6554894 w 12192000"/>
              <a:gd name="connsiteY70" fmla="*/ 1664428 h 2237474"/>
              <a:gd name="connsiteX71" fmla="*/ 6516595 w 12192000"/>
              <a:gd name="connsiteY71" fmla="*/ 1667475 h 2237474"/>
              <a:gd name="connsiteX72" fmla="*/ 6508541 w 12192000"/>
              <a:gd name="connsiteY72" fmla="*/ 1668757 h 2237474"/>
              <a:gd name="connsiteX73" fmla="*/ 6471012 w 12192000"/>
              <a:gd name="connsiteY73" fmla="*/ 1678604 h 2237474"/>
              <a:gd name="connsiteX74" fmla="*/ 6364035 w 12192000"/>
              <a:gd name="connsiteY74" fmla="*/ 1667683 h 2237474"/>
              <a:gd name="connsiteX75" fmla="*/ 6280959 w 12192000"/>
              <a:gd name="connsiteY75" fmla="*/ 1689329 h 2237474"/>
              <a:gd name="connsiteX76" fmla="*/ 6243319 w 12192000"/>
              <a:gd name="connsiteY76" fmla="*/ 1695560 h 2237474"/>
              <a:gd name="connsiteX77" fmla="*/ 6098321 w 12192000"/>
              <a:gd name="connsiteY77" fmla="*/ 1721646 h 2237474"/>
              <a:gd name="connsiteX78" fmla="*/ 5880652 w 12192000"/>
              <a:gd name="connsiteY78" fmla="*/ 1779643 h 2237474"/>
              <a:gd name="connsiteX79" fmla="*/ 5785959 w 12192000"/>
              <a:gd name="connsiteY79" fmla="*/ 1775307 h 2237474"/>
              <a:gd name="connsiteX80" fmla="*/ 5643534 w 12192000"/>
              <a:gd name="connsiteY80" fmla="*/ 1802919 h 2237474"/>
              <a:gd name="connsiteX81" fmla="*/ 5518799 w 12192000"/>
              <a:gd name="connsiteY81" fmla="*/ 1818312 h 2237474"/>
              <a:gd name="connsiteX82" fmla="*/ 5505014 w 12192000"/>
              <a:gd name="connsiteY82" fmla="*/ 1819259 h 2237474"/>
              <a:gd name="connsiteX83" fmla="*/ 5453307 w 12192000"/>
              <a:gd name="connsiteY83" fmla="*/ 1815450 h 2237474"/>
              <a:gd name="connsiteX84" fmla="*/ 5221533 w 12192000"/>
              <a:gd name="connsiteY84" fmla="*/ 1846950 h 2237474"/>
              <a:gd name="connsiteX85" fmla="*/ 5149802 w 12192000"/>
              <a:gd name="connsiteY85" fmla="*/ 1844846 h 2237474"/>
              <a:gd name="connsiteX86" fmla="*/ 5114927 w 12192000"/>
              <a:gd name="connsiteY86" fmla="*/ 1847827 h 2237474"/>
              <a:gd name="connsiteX87" fmla="*/ 5108970 w 12192000"/>
              <a:gd name="connsiteY87" fmla="*/ 1847935 h 2237474"/>
              <a:gd name="connsiteX88" fmla="*/ 5067961 w 12192000"/>
              <a:gd name="connsiteY88" fmla="*/ 1845917 h 2237474"/>
              <a:gd name="connsiteX89" fmla="*/ 5007075 w 12192000"/>
              <a:gd name="connsiteY89" fmla="*/ 1838626 h 2237474"/>
              <a:gd name="connsiteX90" fmla="*/ 4944087 w 12192000"/>
              <a:gd name="connsiteY90" fmla="*/ 1823332 h 2237474"/>
              <a:gd name="connsiteX91" fmla="*/ 4907662 w 12192000"/>
              <a:gd name="connsiteY91" fmla="*/ 1816900 h 2237474"/>
              <a:gd name="connsiteX92" fmla="*/ 4882386 w 12192000"/>
              <a:gd name="connsiteY92" fmla="*/ 1809844 h 2237474"/>
              <a:gd name="connsiteX93" fmla="*/ 4811440 w 12192000"/>
              <a:gd name="connsiteY93" fmla="*/ 1804655 h 2237474"/>
              <a:gd name="connsiteX94" fmla="*/ 4691075 w 12192000"/>
              <a:gd name="connsiteY94" fmla="*/ 1801389 h 2237474"/>
              <a:gd name="connsiteX95" fmla="*/ 4611738 w 12192000"/>
              <a:gd name="connsiteY95" fmla="*/ 1776964 h 2237474"/>
              <a:gd name="connsiteX96" fmla="*/ 4560070 w 12192000"/>
              <a:gd name="connsiteY96" fmla="*/ 1785640 h 2237474"/>
              <a:gd name="connsiteX97" fmla="*/ 4536503 w 12192000"/>
              <a:gd name="connsiteY97" fmla="*/ 1785334 h 2237474"/>
              <a:gd name="connsiteX98" fmla="*/ 4513724 w 12192000"/>
              <a:gd name="connsiteY98" fmla="*/ 1791996 h 2237474"/>
              <a:gd name="connsiteX99" fmla="*/ 4459810 w 12192000"/>
              <a:gd name="connsiteY99" fmla="*/ 1797886 h 2237474"/>
              <a:gd name="connsiteX100" fmla="*/ 4379064 w 12192000"/>
              <a:gd name="connsiteY100" fmla="*/ 1817177 h 2237474"/>
              <a:gd name="connsiteX101" fmla="*/ 4290981 w 12192000"/>
              <a:gd name="connsiteY101" fmla="*/ 1839677 h 2237474"/>
              <a:gd name="connsiteX102" fmla="*/ 4238372 w 12192000"/>
              <a:gd name="connsiteY102" fmla="*/ 1851480 h 2237474"/>
              <a:gd name="connsiteX103" fmla="*/ 4232517 w 12192000"/>
              <a:gd name="connsiteY103" fmla="*/ 1852567 h 2237474"/>
              <a:gd name="connsiteX104" fmla="*/ 4191732 w 12192000"/>
              <a:gd name="connsiteY104" fmla="*/ 1857328 h 2237474"/>
              <a:gd name="connsiteX105" fmla="*/ 4065532 w 12192000"/>
              <a:gd name="connsiteY105" fmla="*/ 1855477 h 2237474"/>
              <a:gd name="connsiteX106" fmla="*/ 4028460 w 12192000"/>
              <a:gd name="connsiteY106" fmla="*/ 1855137 h 2237474"/>
              <a:gd name="connsiteX107" fmla="*/ 4002267 w 12192000"/>
              <a:gd name="connsiteY107" fmla="*/ 1852352 h 2237474"/>
              <a:gd name="connsiteX108" fmla="*/ 3931396 w 12192000"/>
              <a:gd name="connsiteY108" fmla="*/ 1858915 h 2237474"/>
              <a:gd name="connsiteX109" fmla="*/ 3812162 w 12192000"/>
              <a:gd name="connsiteY109" fmla="*/ 1875501 h 2237474"/>
              <a:gd name="connsiteX110" fmla="*/ 3729530 w 12192000"/>
              <a:gd name="connsiteY110" fmla="*/ 1864513 h 2237474"/>
              <a:gd name="connsiteX111" fmla="*/ 3680177 w 12192000"/>
              <a:gd name="connsiteY111" fmla="*/ 1881552 h 2237474"/>
              <a:gd name="connsiteX112" fmla="*/ 3567259 w 12192000"/>
              <a:gd name="connsiteY112" fmla="*/ 1893482 h 2237474"/>
              <a:gd name="connsiteX113" fmla="*/ 3405770 w 12192000"/>
              <a:gd name="connsiteY113" fmla="*/ 1904591 h 2237474"/>
              <a:gd name="connsiteX114" fmla="*/ 3280097 w 12192000"/>
              <a:gd name="connsiteY114" fmla="*/ 1919610 h 2237474"/>
              <a:gd name="connsiteX115" fmla="*/ 3123424 w 12192000"/>
              <a:gd name="connsiteY115" fmla="*/ 1952930 h 2237474"/>
              <a:gd name="connsiteX116" fmla="*/ 3009910 w 12192000"/>
              <a:gd name="connsiteY116" fmla="*/ 1957866 h 2237474"/>
              <a:gd name="connsiteX117" fmla="*/ 2995934 w 12192000"/>
              <a:gd name="connsiteY117" fmla="*/ 1967085 h 2237474"/>
              <a:gd name="connsiteX118" fmla="*/ 2980071 w 12192000"/>
              <a:gd name="connsiteY118" fmla="*/ 1972988 h 2237474"/>
              <a:gd name="connsiteX119" fmla="*/ 2978094 w 12192000"/>
              <a:gd name="connsiteY119" fmla="*/ 1972369 h 2237474"/>
              <a:gd name="connsiteX120" fmla="*/ 2942858 w 12192000"/>
              <a:gd name="connsiteY120" fmla="*/ 1981367 h 2237474"/>
              <a:gd name="connsiteX121" fmla="*/ 2875436 w 12192000"/>
              <a:gd name="connsiteY121" fmla="*/ 1996977 h 2237474"/>
              <a:gd name="connsiteX122" fmla="*/ 2874892 w 12192000"/>
              <a:gd name="connsiteY122" fmla="*/ 1996085 h 2237474"/>
              <a:gd name="connsiteX123" fmla="*/ 2864145 w 12192000"/>
              <a:gd name="connsiteY123" fmla="*/ 1994061 h 2237474"/>
              <a:gd name="connsiteX124" fmla="*/ 2843662 w 12192000"/>
              <a:gd name="connsiteY124" fmla="*/ 1992498 h 2237474"/>
              <a:gd name="connsiteX125" fmla="*/ 2796128 w 12192000"/>
              <a:gd name="connsiteY125" fmla="*/ 1976403 h 2237474"/>
              <a:gd name="connsiteX126" fmla="*/ 2756784 w 12192000"/>
              <a:gd name="connsiteY126" fmla="*/ 1985116 h 2237474"/>
              <a:gd name="connsiteX127" fmla="*/ 2748833 w 12192000"/>
              <a:gd name="connsiteY127" fmla="*/ 1986323 h 2237474"/>
              <a:gd name="connsiteX128" fmla="*/ 2748661 w 12192000"/>
              <a:gd name="connsiteY128" fmla="*/ 1986122 h 2237474"/>
              <a:gd name="connsiteX129" fmla="*/ 2740251 w 12192000"/>
              <a:gd name="connsiteY129" fmla="*/ 1986946 h 2237474"/>
              <a:gd name="connsiteX130" fmla="*/ 2718916 w 12192000"/>
              <a:gd name="connsiteY130" fmla="*/ 1990867 h 2237474"/>
              <a:gd name="connsiteX131" fmla="*/ 2713522 w 12192000"/>
              <a:gd name="connsiteY131" fmla="*/ 1990173 h 2237474"/>
              <a:gd name="connsiteX132" fmla="*/ 2680597 w 12192000"/>
              <a:gd name="connsiteY132" fmla="*/ 1984996 h 2237474"/>
              <a:gd name="connsiteX133" fmla="*/ 2578178 w 12192000"/>
              <a:gd name="connsiteY133" fmla="*/ 1990531 h 2237474"/>
              <a:gd name="connsiteX134" fmla="*/ 2476147 w 12192000"/>
              <a:gd name="connsiteY134" fmla="*/ 1998305 h 2237474"/>
              <a:gd name="connsiteX135" fmla="*/ 2373568 w 12192000"/>
              <a:gd name="connsiteY135" fmla="*/ 2003219 h 2237474"/>
              <a:gd name="connsiteX136" fmla="*/ 2321399 w 12192000"/>
              <a:gd name="connsiteY136" fmla="*/ 1989467 h 2237474"/>
              <a:gd name="connsiteX137" fmla="*/ 2315525 w 12192000"/>
              <a:gd name="connsiteY137" fmla="*/ 1989708 h 2237474"/>
              <a:gd name="connsiteX138" fmla="*/ 2300792 w 12192000"/>
              <a:gd name="connsiteY138" fmla="*/ 1994290 h 2237474"/>
              <a:gd name="connsiteX139" fmla="*/ 2295469 w 12192000"/>
              <a:gd name="connsiteY139" fmla="*/ 1996659 h 2237474"/>
              <a:gd name="connsiteX140" fmla="*/ 2287219 w 12192000"/>
              <a:gd name="connsiteY140" fmla="*/ 1998750 h 2237474"/>
              <a:gd name="connsiteX141" fmla="*/ 2286948 w 12192000"/>
              <a:gd name="connsiteY141" fmla="*/ 1998596 h 2237474"/>
              <a:gd name="connsiteX142" fmla="*/ 2243069 w 12192000"/>
              <a:gd name="connsiteY142" fmla="*/ 2015111 h 2237474"/>
              <a:gd name="connsiteX143" fmla="*/ 2186609 w 12192000"/>
              <a:gd name="connsiteY143" fmla="*/ 2008263 h 2237474"/>
              <a:gd name="connsiteX144" fmla="*/ 2164831 w 12192000"/>
              <a:gd name="connsiteY144" fmla="*/ 2010143 h 2237474"/>
              <a:gd name="connsiteX145" fmla="*/ 2152836 w 12192000"/>
              <a:gd name="connsiteY145" fmla="*/ 2010048 h 2237474"/>
              <a:gd name="connsiteX146" fmla="*/ 2117102 w 12192000"/>
              <a:gd name="connsiteY146" fmla="*/ 2023004 h 2237474"/>
              <a:gd name="connsiteX147" fmla="*/ 2111935 w 12192000"/>
              <a:gd name="connsiteY147" fmla="*/ 2023163 h 2237474"/>
              <a:gd name="connsiteX148" fmla="*/ 2089991 w 12192000"/>
              <a:gd name="connsiteY148" fmla="*/ 2034193 h 2237474"/>
              <a:gd name="connsiteX149" fmla="*/ 2058061 w 12192000"/>
              <a:gd name="connsiteY149" fmla="*/ 2047942 h 2237474"/>
              <a:gd name="connsiteX150" fmla="*/ 2055737 w 12192000"/>
              <a:gd name="connsiteY150" fmla="*/ 2047704 h 2237474"/>
              <a:gd name="connsiteX151" fmla="*/ 2042244 w 12192000"/>
              <a:gd name="connsiteY151" fmla="*/ 2055560 h 2237474"/>
              <a:gd name="connsiteX152" fmla="*/ 1976224 w 12192000"/>
              <a:gd name="connsiteY152" fmla="*/ 2074257 h 2237474"/>
              <a:gd name="connsiteX153" fmla="*/ 1877728 w 12192000"/>
              <a:gd name="connsiteY153" fmla="*/ 2101004 h 2237474"/>
              <a:gd name="connsiteX154" fmla="*/ 1759056 w 12192000"/>
              <a:gd name="connsiteY154" fmla="*/ 2125608 h 2237474"/>
              <a:gd name="connsiteX155" fmla="*/ 1637948 w 12192000"/>
              <a:gd name="connsiteY155" fmla="*/ 2172597 h 2237474"/>
              <a:gd name="connsiteX156" fmla="*/ 1434549 w 12192000"/>
              <a:gd name="connsiteY156" fmla="*/ 2234522 h 2237474"/>
              <a:gd name="connsiteX157" fmla="*/ 1398481 w 12192000"/>
              <a:gd name="connsiteY157" fmla="*/ 2237074 h 2237474"/>
              <a:gd name="connsiteX158" fmla="*/ 1398407 w 12192000"/>
              <a:gd name="connsiteY158" fmla="*/ 2237095 h 2237474"/>
              <a:gd name="connsiteX159" fmla="*/ 1370962 w 12192000"/>
              <a:gd name="connsiteY159" fmla="*/ 2237474 h 2237474"/>
              <a:gd name="connsiteX160" fmla="*/ 1356367 w 12192000"/>
              <a:gd name="connsiteY160" fmla="*/ 2235089 h 2237474"/>
              <a:gd name="connsiteX161" fmla="*/ 1324828 w 12192000"/>
              <a:gd name="connsiteY161" fmla="*/ 2231968 h 2237474"/>
              <a:gd name="connsiteX162" fmla="*/ 1297744 w 12192000"/>
              <a:gd name="connsiteY162" fmla="*/ 2235849 h 2237474"/>
              <a:gd name="connsiteX163" fmla="*/ 1286236 w 12192000"/>
              <a:gd name="connsiteY163" fmla="*/ 2233135 h 2237474"/>
              <a:gd name="connsiteX164" fmla="*/ 1283504 w 12192000"/>
              <a:gd name="connsiteY164" fmla="*/ 2233797 h 2237474"/>
              <a:gd name="connsiteX165" fmla="*/ 1279765 w 12192000"/>
              <a:gd name="connsiteY165" fmla="*/ 2229639 h 2237474"/>
              <a:gd name="connsiteX166" fmla="*/ 1195347 w 12192000"/>
              <a:gd name="connsiteY166" fmla="*/ 2212354 h 2237474"/>
              <a:gd name="connsiteX167" fmla="*/ 970251 w 12192000"/>
              <a:gd name="connsiteY167" fmla="*/ 2221029 h 2237474"/>
              <a:gd name="connsiteX168" fmla="*/ 812914 w 12192000"/>
              <a:gd name="connsiteY168" fmla="*/ 2202752 h 2237474"/>
              <a:gd name="connsiteX169" fmla="*/ 800195 w 12192000"/>
              <a:gd name="connsiteY169" fmla="*/ 2209407 h 2237474"/>
              <a:gd name="connsiteX170" fmla="*/ 784978 w 12192000"/>
              <a:gd name="connsiteY170" fmla="*/ 2212360 h 2237474"/>
              <a:gd name="connsiteX171" fmla="*/ 681987 w 12192000"/>
              <a:gd name="connsiteY171" fmla="*/ 2216757 h 2237474"/>
              <a:gd name="connsiteX172" fmla="*/ 669923 w 12192000"/>
              <a:gd name="connsiteY172" fmla="*/ 2211682 h 2237474"/>
              <a:gd name="connsiteX173" fmla="*/ 648680 w 12192000"/>
              <a:gd name="connsiteY173" fmla="*/ 2206229 h 2237474"/>
              <a:gd name="connsiteX174" fmla="*/ 597225 w 12192000"/>
              <a:gd name="connsiteY174" fmla="*/ 2180999 h 2237474"/>
              <a:gd name="connsiteX175" fmla="*/ 558449 w 12192000"/>
              <a:gd name="connsiteY175" fmla="*/ 2182346 h 2237474"/>
              <a:gd name="connsiteX176" fmla="*/ 550517 w 12192000"/>
              <a:gd name="connsiteY176" fmla="*/ 2182060 h 2237474"/>
              <a:gd name="connsiteX177" fmla="*/ 550309 w 12192000"/>
              <a:gd name="connsiteY177" fmla="*/ 2181825 h 2237474"/>
              <a:gd name="connsiteX178" fmla="*/ 541836 w 12192000"/>
              <a:gd name="connsiteY178" fmla="*/ 2181063 h 2237474"/>
              <a:gd name="connsiteX179" fmla="*/ 536057 w 12192000"/>
              <a:gd name="connsiteY179" fmla="*/ 2181537 h 2237474"/>
              <a:gd name="connsiteX180" fmla="*/ 520671 w 12192000"/>
              <a:gd name="connsiteY180" fmla="*/ 2180980 h 2237474"/>
              <a:gd name="connsiteX181" fmla="*/ 515024 w 12192000"/>
              <a:gd name="connsiteY181" fmla="*/ 2179258 h 2237474"/>
              <a:gd name="connsiteX182" fmla="*/ 512278 w 12192000"/>
              <a:gd name="connsiteY182" fmla="*/ 2176369 h 2237474"/>
              <a:gd name="connsiteX183" fmla="*/ 480419 w 12192000"/>
              <a:gd name="connsiteY183" fmla="*/ 2167807 h 2237474"/>
              <a:gd name="connsiteX184" fmla="*/ 413835 w 12192000"/>
              <a:gd name="connsiteY184" fmla="*/ 2156783 h 2237474"/>
              <a:gd name="connsiteX185" fmla="*/ 376513 w 12192000"/>
              <a:gd name="connsiteY185" fmla="*/ 2154014 h 2237474"/>
              <a:gd name="connsiteX186" fmla="*/ 273386 w 12192000"/>
              <a:gd name="connsiteY186" fmla="*/ 2142551 h 2237474"/>
              <a:gd name="connsiteX187" fmla="*/ 169207 w 12192000"/>
              <a:gd name="connsiteY187" fmla="*/ 2128100 h 2237474"/>
              <a:gd name="connsiteX188" fmla="*/ 93149 w 12192000"/>
              <a:gd name="connsiteY188" fmla="*/ 2105324 h 2237474"/>
              <a:gd name="connsiteX189" fmla="*/ 88109 w 12192000"/>
              <a:gd name="connsiteY189" fmla="*/ 2106704 h 2237474"/>
              <a:gd name="connsiteX190" fmla="*/ 80022 w 12192000"/>
              <a:gd name="connsiteY190" fmla="*/ 2107254 h 2237474"/>
              <a:gd name="connsiteX191" fmla="*/ 79717 w 12192000"/>
              <a:gd name="connsiteY191" fmla="*/ 2107046 h 2237474"/>
              <a:gd name="connsiteX192" fmla="*/ 72352 w 12192000"/>
              <a:gd name="connsiteY192" fmla="*/ 2107991 h 2237474"/>
              <a:gd name="connsiteX193" fmla="*/ 37645 w 12192000"/>
              <a:gd name="connsiteY193" fmla="*/ 2115401 h 2237474"/>
              <a:gd name="connsiteX194" fmla="*/ 4572 w 12192000"/>
              <a:gd name="connsiteY194" fmla="*/ 2111091 h 2237474"/>
              <a:gd name="connsiteX195" fmla="*/ 0 w 12192000"/>
              <a:gd name="connsiteY195" fmla="*/ 2110468 h 2237474"/>
              <a:gd name="connsiteX196" fmla="*/ 0 w 12192000"/>
              <a:gd name="connsiteY19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68292 w 12192000"/>
              <a:gd name="connsiteY53" fmla="*/ 1338779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68705 w 12192000"/>
              <a:gd name="connsiteY50" fmla="*/ 1279956 h 2237474"/>
              <a:gd name="connsiteX51" fmla="*/ 8139997 w 12192000"/>
              <a:gd name="connsiteY51" fmla="*/ 1282713 h 2237474"/>
              <a:gd name="connsiteX52" fmla="*/ 8074238 w 12192000"/>
              <a:gd name="connsiteY52" fmla="*/ 1301895 h 2237474"/>
              <a:gd name="connsiteX53" fmla="*/ 7942099 w 12192000"/>
              <a:gd name="connsiteY53" fmla="*/ 1336332 h 2237474"/>
              <a:gd name="connsiteX54" fmla="*/ 7902328 w 12192000"/>
              <a:gd name="connsiteY54" fmla="*/ 1345865 h 2237474"/>
              <a:gd name="connsiteX55" fmla="*/ 7840612 w 12192000"/>
              <a:gd name="connsiteY55" fmla="*/ 1369373 h 2237474"/>
              <a:gd name="connsiteX56" fmla="*/ 7786819 w 12192000"/>
              <a:gd name="connsiteY56" fmla="*/ 1378970 h 2237474"/>
              <a:gd name="connsiteX57" fmla="*/ 7548172 w 12192000"/>
              <a:gd name="connsiteY57" fmla="*/ 1417460 h 2237474"/>
              <a:gd name="connsiteX58" fmla="*/ 7483437 w 12192000"/>
              <a:gd name="connsiteY58" fmla="*/ 1478152 h 2237474"/>
              <a:gd name="connsiteX59" fmla="*/ 7377870 w 12192000"/>
              <a:gd name="connsiteY59" fmla="*/ 1523319 h 2237474"/>
              <a:gd name="connsiteX60" fmla="*/ 7230737 w 12192000"/>
              <a:gd name="connsiteY60" fmla="*/ 1562633 h 2237474"/>
              <a:gd name="connsiteX61" fmla="*/ 7224458 w 12192000"/>
              <a:gd name="connsiteY61" fmla="*/ 1573008 h 2237474"/>
              <a:gd name="connsiteX62" fmla="*/ 7183121 w 12192000"/>
              <a:gd name="connsiteY62" fmla="*/ 1595162 h 2237474"/>
              <a:gd name="connsiteX63" fmla="*/ 7164601 w 12192000"/>
              <a:gd name="connsiteY63" fmla="*/ 1606490 h 2237474"/>
              <a:gd name="connsiteX64" fmla="*/ 7031309 w 12192000"/>
              <a:gd name="connsiteY64" fmla="*/ 1619451 h 2237474"/>
              <a:gd name="connsiteX65" fmla="*/ 6900177 w 12192000"/>
              <a:gd name="connsiteY65" fmla="*/ 1636016 h 2237474"/>
              <a:gd name="connsiteX66" fmla="*/ 6795372 w 12192000"/>
              <a:gd name="connsiteY66" fmla="*/ 1644845 h 2237474"/>
              <a:gd name="connsiteX67" fmla="*/ 6692251 w 12192000"/>
              <a:gd name="connsiteY67" fmla="*/ 1656357 h 2237474"/>
              <a:gd name="connsiteX68" fmla="*/ 6655235 w 12192000"/>
              <a:gd name="connsiteY68" fmla="*/ 1661869 h 2237474"/>
              <a:gd name="connsiteX69" fmla="*/ 6554894 w 12192000"/>
              <a:gd name="connsiteY69" fmla="*/ 1664428 h 2237474"/>
              <a:gd name="connsiteX70" fmla="*/ 6516595 w 12192000"/>
              <a:gd name="connsiteY70" fmla="*/ 1667475 h 2237474"/>
              <a:gd name="connsiteX71" fmla="*/ 6508541 w 12192000"/>
              <a:gd name="connsiteY71" fmla="*/ 1668757 h 2237474"/>
              <a:gd name="connsiteX72" fmla="*/ 6471012 w 12192000"/>
              <a:gd name="connsiteY72" fmla="*/ 1678604 h 2237474"/>
              <a:gd name="connsiteX73" fmla="*/ 6364035 w 12192000"/>
              <a:gd name="connsiteY73" fmla="*/ 1667683 h 2237474"/>
              <a:gd name="connsiteX74" fmla="*/ 6280959 w 12192000"/>
              <a:gd name="connsiteY74" fmla="*/ 1689329 h 2237474"/>
              <a:gd name="connsiteX75" fmla="*/ 6243319 w 12192000"/>
              <a:gd name="connsiteY75" fmla="*/ 1695560 h 2237474"/>
              <a:gd name="connsiteX76" fmla="*/ 6098321 w 12192000"/>
              <a:gd name="connsiteY76" fmla="*/ 1721646 h 2237474"/>
              <a:gd name="connsiteX77" fmla="*/ 5880652 w 12192000"/>
              <a:gd name="connsiteY77" fmla="*/ 1779643 h 2237474"/>
              <a:gd name="connsiteX78" fmla="*/ 5785959 w 12192000"/>
              <a:gd name="connsiteY78" fmla="*/ 1775307 h 2237474"/>
              <a:gd name="connsiteX79" fmla="*/ 5643534 w 12192000"/>
              <a:gd name="connsiteY79" fmla="*/ 1802919 h 2237474"/>
              <a:gd name="connsiteX80" fmla="*/ 5518799 w 12192000"/>
              <a:gd name="connsiteY80" fmla="*/ 1818312 h 2237474"/>
              <a:gd name="connsiteX81" fmla="*/ 5505014 w 12192000"/>
              <a:gd name="connsiteY81" fmla="*/ 1819259 h 2237474"/>
              <a:gd name="connsiteX82" fmla="*/ 5453307 w 12192000"/>
              <a:gd name="connsiteY82" fmla="*/ 1815450 h 2237474"/>
              <a:gd name="connsiteX83" fmla="*/ 5221533 w 12192000"/>
              <a:gd name="connsiteY83" fmla="*/ 1846950 h 2237474"/>
              <a:gd name="connsiteX84" fmla="*/ 5149802 w 12192000"/>
              <a:gd name="connsiteY84" fmla="*/ 1844846 h 2237474"/>
              <a:gd name="connsiteX85" fmla="*/ 5114927 w 12192000"/>
              <a:gd name="connsiteY85" fmla="*/ 1847827 h 2237474"/>
              <a:gd name="connsiteX86" fmla="*/ 5108970 w 12192000"/>
              <a:gd name="connsiteY86" fmla="*/ 1847935 h 2237474"/>
              <a:gd name="connsiteX87" fmla="*/ 5067961 w 12192000"/>
              <a:gd name="connsiteY87" fmla="*/ 1845917 h 2237474"/>
              <a:gd name="connsiteX88" fmla="*/ 5007075 w 12192000"/>
              <a:gd name="connsiteY88" fmla="*/ 1838626 h 2237474"/>
              <a:gd name="connsiteX89" fmla="*/ 4944087 w 12192000"/>
              <a:gd name="connsiteY89" fmla="*/ 1823332 h 2237474"/>
              <a:gd name="connsiteX90" fmla="*/ 4907662 w 12192000"/>
              <a:gd name="connsiteY90" fmla="*/ 1816900 h 2237474"/>
              <a:gd name="connsiteX91" fmla="*/ 4882386 w 12192000"/>
              <a:gd name="connsiteY91" fmla="*/ 1809844 h 2237474"/>
              <a:gd name="connsiteX92" fmla="*/ 4811440 w 12192000"/>
              <a:gd name="connsiteY92" fmla="*/ 1804655 h 2237474"/>
              <a:gd name="connsiteX93" fmla="*/ 4691075 w 12192000"/>
              <a:gd name="connsiteY93" fmla="*/ 1801389 h 2237474"/>
              <a:gd name="connsiteX94" fmla="*/ 4611738 w 12192000"/>
              <a:gd name="connsiteY94" fmla="*/ 1776964 h 2237474"/>
              <a:gd name="connsiteX95" fmla="*/ 4560070 w 12192000"/>
              <a:gd name="connsiteY95" fmla="*/ 1785640 h 2237474"/>
              <a:gd name="connsiteX96" fmla="*/ 4536503 w 12192000"/>
              <a:gd name="connsiteY96" fmla="*/ 1785334 h 2237474"/>
              <a:gd name="connsiteX97" fmla="*/ 4513724 w 12192000"/>
              <a:gd name="connsiteY97" fmla="*/ 1791996 h 2237474"/>
              <a:gd name="connsiteX98" fmla="*/ 4459810 w 12192000"/>
              <a:gd name="connsiteY98" fmla="*/ 1797886 h 2237474"/>
              <a:gd name="connsiteX99" fmla="*/ 4379064 w 12192000"/>
              <a:gd name="connsiteY99" fmla="*/ 1817177 h 2237474"/>
              <a:gd name="connsiteX100" fmla="*/ 4290981 w 12192000"/>
              <a:gd name="connsiteY100" fmla="*/ 1839677 h 2237474"/>
              <a:gd name="connsiteX101" fmla="*/ 4238372 w 12192000"/>
              <a:gd name="connsiteY101" fmla="*/ 1851480 h 2237474"/>
              <a:gd name="connsiteX102" fmla="*/ 4232517 w 12192000"/>
              <a:gd name="connsiteY102" fmla="*/ 1852567 h 2237474"/>
              <a:gd name="connsiteX103" fmla="*/ 4191732 w 12192000"/>
              <a:gd name="connsiteY103" fmla="*/ 1857328 h 2237474"/>
              <a:gd name="connsiteX104" fmla="*/ 4065532 w 12192000"/>
              <a:gd name="connsiteY104" fmla="*/ 1855477 h 2237474"/>
              <a:gd name="connsiteX105" fmla="*/ 4028460 w 12192000"/>
              <a:gd name="connsiteY105" fmla="*/ 1855137 h 2237474"/>
              <a:gd name="connsiteX106" fmla="*/ 4002267 w 12192000"/>
              <a:gd name="connsiteY106" fmla="*/ 1852352 h 2237474"/>
              <a:gd name="connsiteX107" fmla="*/ 3931396 w 12192000"/>
              <a:gd name="connsiteY107" fmla="*/ 1858915 h 2237474"/>
              <a:gd name="connsiteX108" fmla="*/ 3812162 w 12192000"/>
              <a:gd name="connsiteY108" fmla="*/ 1875501 h 2237474"/>
              <a:gd name="connsiteX109" fmla="*/ 3729530 w 12192000"/>
              <a:gd name="connsiteY109" fmla="*/ 1864513 h 2237474"/>
              <a:gd name="connsiteX110" fmla="*/ 3680177 w 12192000"/>
              <a:gd name="connsiteY110" fmla="*/ 1881552 h 2237474"/>
              <a:gd name="connsiteX111" fmla="*/ 3567259 w 12192000"/>
              <a:gd name="connsiteY111" fmla="*/ 1893482 h 2237474"/>
              <a:gd name="connsiteX112" fmla="*/ 3405770 w 12192000"/>
              <a:gd name="connsiteY112" fmla="*/ 1904591 h 2237474"/>
              <a:gd name="connsiteX113" fmla="*/ 3280097 w 12192000"/>
              <a:gd name="connsiteY113" fmla="*/ 1919610 h 2237474"/>
              <a:gd name="connsiteX114" fmla="*/ 3123424 w 12192000"/>
              <a:gd name="connsiteY114" fmla="*/ 1952930 h 2237474"/>
              <a:gd name="connsiteX115" fmla="*/ 3009910 w 12192000"/>
              <a:gd name="connsiteY115" fmla="*/ 1957866 h 2237474"/>
              <a:gd name="connsiteX116" fmla="*/ 2995934 w 12192000"/>
              <a:gd name="connsiteY116" fmla="*/ 1967085 h 2237474"/>
              <a:gd name="connsiteX117" fmla="*/ 2980071 w 12192000"/>
              <a:gd name="connsiteY117" fmla="*/ 1972988 h 2237474"/>
              <a:gd name="connsiteX118" fmla="*/ 2978094 w 12192000"/>
              <a:gd name="connsiteY118" fmla="*/ 1972369 h 2237474"/>
              <a:gd name="connsiteX119" fmla="*/ 2942858 w 12192000"/>
              <a:gd name="connsiteY119" fmla="*/ 1981367 h 2237474"/>
              <a:gd name="connsiteX120" fmla="*/ 2875436 w 12192000"/>
              <a:gd name="connsiteY120" fmla="*/ 1996977 h 2237474"/>
              <a:gd name="connsiteX121" fmla="*/ 2874892 w 12192000"/>
              <a:gd name="connsiteY121" fmla="*/ 1996085 h 2237474"/>
              <a:gd name="connsiteX122" fmla="*/ 2864145 w 12192000"/>
              <a:gd name="connsiteY122" fmla="*/ 1994061 h 2237474"/>
              <a:gd name="connsiteX123" fmla="*/ 2843662 w 12192000"/>
              <a:gd name="connsiteY123" fmla="*/ 1992498 h 2237474"/>
              <a:gd name="connsiteX124" fmla="*/ 2796128 w 12192000"/>
              <a:gd name="connsiteY124" fmla="*/ 1976403 h 2237474"/>
              <a:gd name="connsiteX125" fmla="*/ 2756784 w 12192000"/>
              <a:gd name="connsiteY125" fmla="*/ 1985116 h 2237474"/>
              <a:gd name="connsiteX126" fmla="*/ 2748833 w 12192000"/>
              <a:gd name="connsiteY126" fmla="*/ 1986323 h 2237474"/>
              <a:gd name="connsiteX127" fmla="*/ 2748661 w 12192000"/>
              <a:gd name="connsiteY127" fmla="*/ 1986122 h 2237474"/>
              <a:gd name="connsiteX128" fmla="*/ 2740251 w 12192000"/>
              <a:gd name="connsiteY128" fmla="*/ 1986946 h 2237474"/>
              <a:gd name="connsiteX129" fmla="*/ 2718916 w 12192000"/>
              <a:gd name="connsiteY129" fmla="*/ 1990867 h 2237474"/>
              <a:gd name="connsiteX130" fmla="*/ 2713522 w 12192000"/>
              <a:gd name="connsiteY130" fmla="*/ 1990173 h 2237474"/>
              <a:gd name="connsiteX131" fmla="*/ 2680597 w 12192000"/>
              <a:gd name="connsiteY131" fmla="*/ 1984996 h 2237474"/>
              <a:gd name="connsiteX132" fmla="*/ 2578178 w 12192000"/>
              <a:gd name="connsiteY132" fmla="*/ 1990531 h 2237474"/>
              <a:gd name="connsiteX133" fmla="*/ 2476147 w 12192000"/>
              <a:gd name="connsiteY133" fmla="*/ 1998305 h 2237474"/>
              <a:gd name="connsiteX134" fmla="*/ 2373568 w 12192000"/>
              <a:gd name="connsiteY134" fmla="*/ 2003219 h 2237474"/>
              <a:gd name="connsiteX135" fmla="*/ 2321399 w 12192000"/>
              <a:gd name="connsiteY135" fmla="*/ 1989467 h 2237474"/>
              <a:gd name="connsiteX136" fmla="*/ 2315525 w 12192000"/>
              <a:gd name="connsiteY136" fmla="*/ 1989708 h 2237474"/>
              <a:gd name="connsiteX137" fmla="*/ 2300792 w 12192000"/>
              <a:gd name="connsiteY137" fmla="*/ 1994290 h 2237474"/>
              <a:gd name="connsiteX138" fmla="*/ 2295469 w 12192000"/>
              <a:gd name="connsiteY138" fmla="*/ 1996659 h 2237474"/>
              <a:gd name="connsiteX139" fmla="*/ 2287219 w 12192000"/>
              <a:gd name="connsiteY139" fmla="*/ 1998750 h 2237474"/>
              <a:gd name="connsiteX140" fmla="*/ 2286948 w 12192000"/>
              <a:gd name="connsiteY140" fmla="*/ 1998596 h 2237474"/>
              <a:gd name="connsiteX141" fmla="*/ 2243069 w 12192000"/>
              <a:gd name="connsiteY141" fmla="*/ 2015111 h 2237474"/>
              <a:gd name="connsiteX142" fmla="*/ 2186609 w 12192000"/>
              <a:gd name="connsiteY142" fmla="*/ 2008263 h 2237474"/>
              <a:gd name="connsiteX143" fmla="*/ 2164831 w 12192000"/>
              <a:gd name="connsiteY143" fmla="*/ 2010143 h 2237474"/>
              <a:gd name="connsiteX144" fmla="*/ 2152836 w 12192000"/>
              <a:gd name="connsiteY144" fmla="*/ 2010048 h 2237474"/>
              <a:gd name="connsiteX145" fmla="*/ 2117102 w 12192000"/>
              <a:gd name="connsiteY145" fmla="*/ 2023004 h 2237474"/>
              <a:gd name="connsiteX146" fmla="*/ 2111935 w 12192000"/>
              <a:gd name="connsiteY146" fmla="*/ 2023163 h 2237474"/>
              <a:gd name="connsiteX147" fmla="*/ 2089991 w 12192000"/>
              <a:gd name="connsiteY147" fmla="*/ 2034193 h 2237474"/>
              <a:gd name="connsiteX148" fmla="*/ 2058061 w 12192000"/>
              <a:gd name="connsiteY148" fmla="*/ 2047942 h 2237474"/>
              <a:gd name="connsiteX149" fmla="*/ 2055737 w 12192000"/>
              <a:gd name="connsiteY149" fmla="*/ 2047704 h 2237474"/>
              <a:gd name="connsiteX150" fmla="*/ 2042244 w 12192000"/>
              <a:gd name="connsiteY150" fmla="*/ 2055560 h 2237474"/>
              <a:gd name="connsiteX151" fmla="*/ 1976224 w 12192000"/>
              <a:gd name="connsiteY151" fmla="*/ 2074257 h 2237474"/>
              <a:gd name="connsiteX152" fmla="*/ 1877728 w 12192000"/>
              <a:gd name="connsiteY152" fmla="*/ 2101004 h 2237474"/>
              <a:gd name="connsiteX153" fmla="*/ 1759056 w 12192000"/>
              <a:gd name="connsiteY153" fmla="*/ 2125608 h 2237474"/>
              <a:gd name="connsiteX154" fmla="*/ 1637948 w 12192000"/>
              <a:gd name="connsiteY154" fmla="*/ 2172597 h 2237474"/>
              <a:gd name="connsiteX155" fmla="*/ 1434549 w 12192000"/>
              <a:gd name="connsiteY155" fmla="*/ 2234522 h 2237474"/>
              <a:gd name="connsiteX156" fmla="*/ 1398481 w 12192000"/>
              <a:gd name="connsiteY156" fmla="*/ 2237074 h 2237474"/>
              <a:gd name="connsiteX157" fmla="*/ 1398407 w 12192000"/>
              <a:gd name="connsiteY157" fmla="*/ 2237095 h 2237474"/>
              <a:gd name="connsiteX158" fmla="*/ 1370962 w 12192000"/>
              <a:gd name="connsiteY158" fmla="*/ 2237474 h 2237474"/>
              <a:gd name="connsiteX159" fmla="*/ 1356367 w 12192000"/>
              <a:gd name="connsiteY159" fmla="*/ 2235089 h 2237474"/>
              <a:gd name="connsiteX160" fmla="*/ 1324828 w 12192000"/>
              <a:gd name="connsiteY160" fmla="*/ 2231968 h 2237474"/>
              <a:gd name="connsiteX161" fmla="*/ 1297744 w 12192000"/>
              <a:gd name="connsiteY161" fmla="*/ 2235849 h 2237474"/>
              <a:gd name="connsiteX162" fmla="*/ 1286236 w 12192000"/>
              <a:gd name="connsiteY162" fmla="*/ 2233135 h 2237474"/>
              <a:gd name="connsiteX163" fmla="*/ 1283504 w 12192000"/>
              <a:gd name="connsiteY163" fmla="*/ 2233797 h 2237474"/>
              <a:gd name="connsiteX164" fmla="*/ 1279765 w 12192000"/>
              <a:gd name="connsiteY164" fmla="*/ 2229639 h 2237474"/>
              <a:gd name="connsiteX165" fmla="*/ 1195347 w 12192000"/>
              <a:gd name="connsiteY165" fmla="*/ 2212354 h 2237474"/>
              <a:gd name="connsiteX166" fmla="*/ 970251 w 12192000"/>
              <a:gd name="connsiteY166" fmla="*/ 2221029 h 2237474"/>
              <a:gd name="connsiteX167" fmla="*/ 812914 w 12192000"/>
              <a:gd name="connsiteY167" fmla="*/ 2202752 h 2237474"/>
              <a:gd name="connsiteX168" fmla="*/ 800195 w 12192000"/>
              <a:gd name="connsiteY168" fmla="*/ 2209407 h 2237474"/>
              <a:gd name="connsiteX169" fmla="*/ 784978 w 12192000"/>
              <a:gd name="connsiteY169" fmla="*/ 2212360 h 2237474"/>
              <a:gd name="connsiteX170" fmla="*/ 681987 w 12192000"/>
              <a:gd name="connsiteY170" fmla="*/ 2216757 h 2237474"/>
              <a:gd name="connsiteX171" fmla="*/ 669923 w 12192000"/>
              <a:gd name="connsiteY171" fmla="*/ 2211682 h 2237474"/>
              <a:gd name="connsiteX172" fmla="*/ 648680 w 12192000"/>
              <a:gd name="connsiteY172" fmla="*/ 2206229 h 2237474"/>
              <a:gd name="connsiteX173" fmla="*/ 597225 w 12192000"/>
              <a:gd name="connsiteY173" fmla="*/ 2180999 h 2237474"/>
              <a:gd name="connsiteX174" fmla="*/ 558449 w 12192000"/>
              <a:gd name="connsiteY174" fmla="*/ 2182346 h 2237474"/>
              <a:gd name="connsiteX175" fmla="*/ 550517 w 12192000"/>
              <a:gd name="connsiteY175" fmla="*/ 2182060 h 2237474"/>
              <a:gd name="connsiteX176" fmla="*/ 550309 w 12192000"/>
              <a:gd name="connsiteY176" fmla="*/ 2181825 h 2237474"/>
              <a:gd name="connsiteX177" fmla="*/ 541836 w 12192000"/>
              <a:gd name="connsiteY177" fmla="*/ 2181063 h 2237474"/>
              <a:gd name="connsiteX178" fmla="*/ 536057 w 12192000"/>
              <a:gd name="connsiteY178" fmla="*/ 2181537 h 2237474"/>
              <a:gd name="connsiteX179" fmla="*/ 520671 w 12192000"/>
              <a:gd name="connsiteY179" fmla="*/ 2180980 h 2237474"/>
              <a:gd name="connsiteX180" fmla="*/ 515024 w 12192000"/>
              <a:gd name="connsiteY180" fmla="*/ 2179258 h 2237474"/>
              <a:gd name="connsiteX181" fmla="*/ 512278 w 12192000"/>
              <a:gd name="connsiteY181" fmla="*/ 2176369 h 2237474"/>
              <a:gd name="connsiteX182" fmla="*/ 480419 w 12192000"/>
              <a:gd name="connsiteY182" fmla="*/ 2167807 h 2237474"/>
              <a:gd name="connsiteX183" fmla="*/ 413835 w 12192000"/>
              <a:gd name="connsiteY183" fmla="*/ 2156783 h 2237474"/>
              <a:gd name="connsiteX184" fmla="*/ 376513 w 12192000"/>
              <a:gd name="connsiteY184" fmla="*/ 2154014 h 2237474"/>
              <a:gd name="connsiteX185" fmla="*/ 273386 w 12192000"/>
              <a:gd name="connsiteY185" fmla="*/ 2142551 h 2237474"/>
              <a:gd name="connsiteX186" fmla="*/ 169207 w 12192000"/>
              <a:gd name="connsiteY186" fmla="*/ 2128100 h 2237474"/>
              <a:gd name="connsiteX187" fmla="*/ 93149 w 12192000"/>
              <a:gd name="connsiteY187" fmla="*/ 2105324 h 2237474"/>
              <a:gd name="connsiteX188" fmla="*/ 88109 w 12192000"/>
              <a:gd name="connsiteY188" fmla="*/ 2106704 h 2237474"/>
              <a:gd name="connsiteX189" fmla="*/ 80022 w 12192000"/>
              <a:gd name="connsiteY189" fmla="*/ 2107254 h 2237474"/>
              <a:gd name="connsiteX190" fmla="*/ 79717 w 12192000"/>
              <a:gd name="connsiteY190" fmla="*/ 2107046 h 2237474"/>
              <a:gd name="connsiteX191" fmla="*/ 72352 w 12192000"/>
              <a:gd name="connsiteY191" fmla="*/ 2107991 h 2237474"/>
              <a:gd name="connsiteX192" fmla="*/ 37645 w 12192000"/>
              <a:gd name="connsiteY192" fmla="*/ 2115401 h 2237474"/>
              <a:gd name="connsiteX193" fmla="*/ 4572 w 12192000"/>
              <a:gd name="connsiteY193" fmla="*/ 2111091 h 2237474"/>
              <a:gd name="connsiteX194" fmla="*/ 0 w 12192000"/>
              <a:gd name="connsiteY194" fmla="*/ 2110468 h 2237474"/>
              <a:gd name="connsiteX195" fmla="*/ 0 w 12192000"/>
              <a:gd name="connsiteY19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958984 w 12192000"/>
              <a:gd name="connsiteY38" fmla="*/ 1057212 h 2237474"/>
              <a:gd name="connsiteX39" fmla="*/ 8886001 w 12192000"/>
              <a:gd name="connsiteY39" fmla="*/ 1067468 h 2237474"/>
              <a:gd name="connsiteX40" fmla="*/ 8838610 w 12192000"/>
              <a:gd name="connsiteY40" fmla="*/ 1075091 h 2237474"/>
              <a:gd name="connsiteX41" fmla="*/ 8750383 w 12192000"/>
              <a:gd name="connsiteY41" fmla="*/ 1097387 h 2237474"/>
              <a:gd name="connsiteX42" fmla="*/ 8665605 w 12192000"/>
              <a:gd name="connsiteY42" fmla="*/ 1110791 h 2237474"/>
              <a:gd name="connsiteX43" fmla="*/ 8584946 w 12192000"/>
              <a:gd name="connsiteY43" fmla="*/ 1135226 h 2237474"/>
              <a:gd name="connsiteX44" fmla="*/ 8460755 w 12192000"/>
              <a:gd name="connsiteY44" fmla="*/ 1203427 h 2237474"/>
              <a:gd name="connsiteX45" fmla="*/ 8419755 w 12192000"/>
              <a:gd name="connsiteY45" fmla="*/ 1216260 h 2237474"/>
              <a:gd name="connsiteX46" fmla="*/ 8411626 w 12192000"/>
              <a:gd name="connsiteY46" fmla="*/ 1214397 h 2237474"/>
              <a:gd name="connsiteX47" fmla="*/ 8363469 w 12192000"/>
              <a:gd name="connsiteY47" fmla="*/ 1246658 h 2237474"/>
              <a:gd name="connsiteX48" fmla="*/ 8275497 w 12192000"/>
              <a:gd name="connsiteY48" fmla="*/ 1264396 h 2237474"/>
              <a:gd name="connsiteX49" fmla="*/ 8206287 w 12192000"/>
              <a:gd name="connsiteY49" fmla="*/ 1273060 h 2237474"/>
              <a:gd name="connsiteX50" fmla="*/ 8139997 w 12192000"/>
              <a:gd name="connsiteY50" fmla="*/ 1282713 h 2237474"/>
              <a:gd name="connsiteX51" fmla="*/ 8074238 w 12192000"/>
              <a:gd name="connsiteY51" fmla="*/ 1301895 h 2237474"/>
              <a:gd name="connsiteX52" fmla="*/ 7942099 w 12192000"/>
              <a:gd name="connsiteY52" fmla="*/ 1336332 h 2237474"/>
              <a:gd name="connsiteX53" fmla="*/ 7902328 w 12192000"/>
              <a:gd name="connsiteY53" fmla="*/ 1345865 h 2237474"/>
              <a:gd name="connsiteX54" fmla="*/ 7840612 w 12192000"/>
              <a:gd name="connsiteY54" fmla="*/ 1369373 h 2237474"/>
              <a:gd name="connsiteX55" fmla="*/ 7786819 w 12192000"/>
              <a:gd name="connsiteY55" fmla="*/ 1378970 h 2237474"/>
              <a:gd name="connsiteX56" fmla="*/ 7548172 w 12192000"/>
              <a:gd name="connsiteY56" fmla="*/ 1417460 h 2237474"/>
              <a:gd name="connsiteX57" fmla="*/ 7483437 w 12192000"/>
              <a:gd name="connsiteY57" fmla="*/ 1478152 h 2237474"/>
              <a:gd name="connsiteX58" fmla="*/ 7377870 w 12192000"/>
              <a:gd name="connsiteY58" fmla="*/ 1523319 h 2237474"/>
              <a:gd name="connsiteX59" fmla="*/ 7230737 w 12192000"/>
              <a:gd name="connsiteY59" fmla="*/ 1562633 h 2237474"/>
              <a:gd name="connsiteX60" fmla="*/ 7224458 w 12192000"/>
              <a:gd name="connsiteY60" fmla="*/ 1573008 h 2237474"/>
              <a:gd name="connsiteX61" fmla="*/ 7183121 w 12192000"/>
              <a:gd name="connsiteY61" fmla="*/ 1595162 h 2237474"/>
              <a:gd name="connsiteX62" fmla="*/ 7164601 w 12192000"/>
              <a:gd name="connsiteY62" fmla="*/ 1606490 h 2237474"/>
              <a:gd name="connsiteX63" fmla="*/ 7031309 w 12192000"/>
              <a:gd name="connsiteY63" fmla="*/ 1619451 h 2237474"/>
              <a:gd name="connsiteX64" fmla="*/ 6900177 w 12192000"/>
              <a:gd name="connsiteY64" fmla="*/ 1636016 h 2237474"/>
              <a:gd name="connsiteX65" fmla="*/ 6795372 w 12192000"/>
              <a:gd name="connsiteY65" fmla="*/ 1644845 h 2237474"/>
              <a:gd name="connsiteX66" fmla="*/ 6692251 w 12192000"/>
              <a:gd name="connsiteY66" fmla="*/ 1656357 h 2237474"/>
              <a:gd name="connsiteX67" fmla="*/ 6655235 w 12192000"/>
              <a:gd name="connsiteY67" fmla="*/ 1661869 h 2237474"/>
              <a:gd name="connsiteX68" fmla="*/ 6554894 w 12192000"/>
              <a:gd name="connsiteY68" fmla="*/ 1664428 h 2237474"/>
              <a:gd name="connsiteX69" fmla="*/ 6516595 w 12192000"/>
              <a:gd name="connsiteY69" fmla="*/ 1667475 h 2237474"/>
              <a:gd name="connsiteX70" fmla="*/ 6508541 w 12192000"/>
              <a:gd name="connsiteY70" fmla="*/ 1668757 h 2237474"/>
              <a:gd name="connsiteX71" fmla="*/ 6471012 w 12192000"/>
              <a:gd name="connsiteY71" fmla="*/ 1678604 h 2237474"/>
              <a:gd name="connsiteX72" fmla="*/ 6364035 w 12192000"/>
              <a:gd name="connsiteY72" fmla="*/ 1667683 h 2237474"/>
              <a:gd name="connsiteX73" fmla="*/ 6280959 w 12192000"/>
              <a:gd name="connsiteY73" fmla="*/ 1689329 h 2237474"/>
              <a:gd name="connsiteX74" fmla="*/ 6243319 w 12192000"/>
              <a:gd name="connsiteY74" fmla="*/ 1695560 h 2237474"/>
              <a:gd name="connsiteX75" fmla="*/ 6098321 w 12192000"/>
              <a:gd name="connsiteY75" fmla="*/ 1721646 h 2237474"/>
              <a:gd name="connsiteX76" fmla="*/ 5880652 w 12192000"/>
              <a:gd name="connsiteY76" fmla="*/ 1779643 h 2237474"/>
              <a:gd name="connsiteX77" fmla="*/ 5785959 w 12192000"/>
              <a:gd name="connsiteY77" fmla="*/ 1775307 h 2237474"/>
              <a:gd name="connsiteX78" fmla="*/ 5643534 w 12192000"/>
              <a:gd name="connsiteY78" fmla="*/ 1802919 h 2237474"/>
              <a:gd name="connsiteX79" fmla="*/ 5518799 w 12192000"/>
              <a:gd name="connsiteY79" fmla="*/ 1818312 h 2237474"/>
              <a:gd name="connsiteX80" fmla="*/ 5505014 w 12192000"/>
              <a:gd name="connsiteY80" fmla="*/ 1819259 h 2237474"/>
              <a:gd name="connsiteX81" fmla="*/ 5453307 w 12192000"/>
              <a:gd name="connsiteY81" fmla="*/ 1815450 h 2237474"/>
              <a:gd name="connsiteX82" fmla="*/ 5221533 w 12192000"/>
              <a:gd name="connsiteY82" fmla="*/ 1846950 h 2237474"/>
              <a:gd name="connsiteX83" fmla="*/ 5149802 w 12192000"/>
              <a:gd name="connsiteY83" fmla="*/ 1844846 h 2237474"/>
              <a:gd name="connsiteX84" fmla="*/ 5114927 w 12192000"/>
              <a:gd name="connsiteY84" fmla="*/ 1847827 h 2237474"/>
              <a:gd name="connsiteX85" fmla="*/ 5108970 w 12192000"/>
              <a:gd name="connsiteY85" fmla="*/ 1847935 h 2237474"/>
              <a:gd name="connsiteX86" fmla="*/ 5067961 w 12192000"/>
              <a:gd name="connsiteY86" fmla="*/ 1845917 h 2237474"/>
              <a:gd name="connsiteX87" fmla="*/ 5007075 w 12192000"/>
              <a:gd name="connsiteY87" fmla="*/ 1838626 h 2237474"/>
              <a:gd name="connsiteX88" fmla="*/ 4944087 w 12192000"/>
              <a:gd name="connsiteY88" fmla="*/ 1823332 h 2237474"/>
              <a:gd name="connsiteX89" fmla="*/ 4907662 w 12192000"/>
              <a:gd name="connsiteY89" fmla="*/ 1816900 h 2237474"/>
              <a:gd name="connsiteX90" fmla="*/ 4882386 w 12192000"/>
              <a:gd name="connsiteY90" fmla="*/ 1809844 h 2237474"/>
              <a:gd name="connsiteX91" fmla="*/ 4811440 w 12192000"/>
              <a:gd name="connsiteY91" fmla="*/ 1804655 h 2237474"/>
              <a:gd name="connsiteX92" fmla="*/ 4691075 w 12192000"/>
              <a:gd name="connsiteY92" fmla="*/ 1801389 h 2237474"/>
              <a:gd name="connsiteX93" fmla="*/ 4611738 w 12192000"/>
              <a:gd name="connsiteY93" fmla="*/ 1776964 h 2237474"/>
              <a:gd name="connsiteX94" fmla="*/ 4560070 w 12192000"/>
              <a:gd name="connsiteY94" fmla="*/ 1785640 h 2237474"/>
              <a:gd name="connsiteX95" fmla="*/ 4536503 w 12192000"/>
              <a:gd name="connsiteY95" fmla="*/ 1785334 h 2237474"/>
              <a:gd name="connsiteX96" fmla="*/ 4513724 w 12192000"/>
              <a:gd name="connsiteY96" fmla="*/ 1791996 h 2237474"/>
              <a:gd name="connsiteX97" fmla="*/ 4459810 w 12192000"/>
              <a:gd name="connsiteY97" fmla="*/ 1797886 h 2237474"/>
              <a:gd name="connsiteX98" fmla="*/ 4379064 w 12192000"/>
              <a:gd name="connsiteY98" fmla="*/ 1817177 h 2237474"/>
              <a:gd name="connsiteX99" fmla="*/ 4290981 w 12192000"/>
              <a:gd name="connsiteY99" fmla="*/ 1839677 h 2237474"/>
              <a:gd name="connsiteX100" fmla="*/ 4238372 w 12192000"/>
              <a:gd name="connsiteY100" fmla="*/ 1851480 h 2237474"/>
              <a:gd name="connsiteX101" fmla="*/ 4232517 w 12192000"/>
              <a:gd name="connsiteY101" fmla="*/ 1852567 h 2237474"/>
              <a:gd name="connsiteX102" fmla="*/ 4191732 w 12192000"/>
              <a:gd name="connsiteY102" fmla="*/ 1857328 h 2237474"/>
              <a:gd name="connsiteX103" fmla="*/ 4065532 w 12192000"/>
              <a:gd name="connsiteY103" fmla="*/ 1855477 h 2237474"/>
              <a:gd name="connsiteX104" fmla="*/ 4028460 w 12192000"/>
              <a:gd name="connsiteY104" fmla="*/ 1855137 h 2237474"/>
              <a:gd name="connsiteX105" fmla="*/ 4002267 w 12192000"/>
              <a:gd name="connsiteY105" fmla="*/ 1852352 h 2237474"/>
              <a:gd name="connsiteX106" fmla="*/ 3931396 w 12192000"/>
              <a:gd name="connsiteY106" fmla="*/ 1858915 h 2237474"/>
              <a:gd name="connsiteX107" fmla="*/ 3812162 w 12192000"/>
              <a:gd name="connsiteY107" fmla="*/ 1875501 h 2237474"/>
              <a:gd name="connsiteX108" fmla="*/ 3729530 w 12192000"/>
              <a:gd name="connsiteY108" fmla="*/ 1864513 h 2237474"/>
              <a:gd name="connsiteX109" fmla="*/ 3680177 w 12192000"/>
              <a:gd name="connsiteY109" fmla="*/ 1881552 h 2237474"/>
              <a:gd name="connsiteX110" fmla="*/ 3567259 w 12192000"/>
              <a:gd name="connsiteY110" fmla="*/ 1893482 h 2237474"/>
              <a:gd name="connsiteX111" fmla="*/ 3405770 w 12192000"/>
              <a:gd name="connsiteY111" fmla="*/ 1904591 h 2237474"/>
              <a:gd name="connsiteX112" fmla="*/ 3280097 w 12192000"/>
              <a:gd name="connsiteY112" fmla="*/ 1919610 h 2237474"/>
              <a:gd name="connsiteX113" fmla="*/ 3123424 w 12192000"/>
              <a:gd name="connsiteY113" fmla="*/ 1952930 h 2237474"/>
              <a:gd name="connsiteX114" fmla="*/ 3009910 w 12192000"/>
              <a:gd name="connsiteY114" fmla="*/ 1957866 h 2237474"/>
              <a:gd name="connsiteX115" fmla="*/ 2995934 w 12192000"/>
              <a:gd name="connsiteY115" fmla="*/ 1967085 h 2237474"/>
              <a:gd name="connsiteX116" fmla="*/ 2980071 w 12192000"/>
              <a:gd name="connsiteY116" fmla="*/ 1972988 h 2237474"/>
              <a:gd name="connsiteX117" fmla="*/ 2978094 w 12192000"/>
              <a:gd name="connsiteY117" fmla="*/ 1972369 h 2237474"/>
              <a:gd name="connsiteX118" fmla="*/ 2942858 w 12192000"/>
              <a:gd name="connsiteY118" fmla="*/ 1981367 h 2237474"/>
              <a:gd name="connsiteX119" fmla="*/ 2875436 w 12192000"/>
              <a:gd name="connsiteY119" fmla="*/ 1996977 h 2237474"/>
              <a:gd name="connsiteX120" fmla="*/ 2874892 w 12192000"/>
              <a:gd name="connsiteY120" fmla="*/ 1996085 h 2237474"/>
              <a:gd name="connsiteX121" fmla="*/ 2864145 w 12192000"/>
              <a:gd name="connsiteY121" fmla="*/ 1994061 h 2237474"/>
              <a:gd name="connsiteX122" fmla="*/ 2843662 w 12192000"/>
              <a:gd name="connsiteY122" fmla="*/ 1992498 h 2237474"/>
              <a:gd name="connsiteX123" fmla="*/ 2796128 w 12192000"/>
              <a:gd name="connsiteY123" fmla="*/ 1976403 h 2237474"/>
              <a:gd name="connsiteX124" fmla="*/ 2756784 w 12192000"/>
              <a:gd name="connsiteY124" fmla="*/ 1985116 h 2237474"/>
              <a:gd name="connsiteX125" fmla="*/ 2748833 w 12192000"/>
              <a:gd name="connsiteY125" fmla="*/ 1986323 h 2237474"/>
              <a:gd name="connsiteX126" fmla="*/ 2748661 w 12192000"/>
              <a:gd name="connsiteY126" fmla="*/ 1986122 h 2237474"/>
              <a:gd name="connsiteX127" fmla="*/ 2740251 w 12192000"/>
              <a:gd name="connsiteY127" fmla="*/ 1986946 h 2237474"/>
              <a:gd name="connsiteX128" fmla="*/ 2718916 w 12192000"/>
              <a:gd name="connsiteY128" fmla="*/ 1990867 h 2237474"/>
              <a:gd name="connsiteX129" fmla="*/ 2713522 w 12192000"/>
              <a:gd name="connsiteY129" fmla="*/ 1990173 h 2237474"/>
              <a:gd name="connsiteX130" fmla="*/ 2680597 w 12192000"/>
              <a:gd name="connsiteY130" fmla="*/ 1984996 h 2237474"/>
              <a:gd name="connsiteX131" fmla="*/ 2578178 w 12192000"/>
              <a:gd name="connsiteY131" fmla="*/ 1990531 h 2237474"/>
              <a:gd name="connsiteX132" fmla="*/ 2476147 w 12192000"/>
              <a:gd name="connsiteY132" fmla="*/ 1998305 h 2237474"/>
              <a:gd name="connsiteX133" fmla="*/ 2373568 w 12192000"/>
              <a:gd name="connsiteY133" fmla="*/ 2003219 h 2237474"/>
              <a:gd name="connsiteX134" fmla="*/ 2321399 w 12192000"/>
              <a:gd name="connsiteY134" fmla="*/ 1989467 h 2237474"/>
              <a:gd name="connsiteX135" fmla="*/ 2315525 w 12192000"/>
              <a:gd name="connsiteY135" fmla="*/ 1989708 h 2237474"/>
              <a:gd name="connsiteX136" fmla="*/ 2300792 w 12192000"/>
              <a:gd name="connsiteY136" fmla="*/ 1994290 h 2237474"/>
              <a:gd name="connsiteX137" fmla="*/ 2295469 w 12192000"/>
              <a:gd name="connsiteY137" fmla="*/ 1996659 h 2237474"/>
              <a:gd name="connsiteX138" fmla="*/ 2287219 w 12192000"/>
              <a:gd name="connsiteY138" fmla="*/ 1998750 h 2237474"/>
              <a:gd name="connsiteX139" fmla="*/ 2286948 w 12192000"/>
              <a:gd name="connsiteY139" fmla="*/ 1998596 h 2237474"/>
              <a:gd name="connsiteX140" fmla="*/ 2243069 w 12192000"/>
              <a:gd name="connsiteY140" fmla="*/ 2015111 h 2237474"/>
              <a:gd name="connsiteX141" fmla="*/ 2186609 w 12192000"/>
              <a:gd name="connsiteY141" fmla="*/ 2008263 h 2237474"/>
              <a:gd name="connsiteX142" fmla="*/ 2164831 w 12192000"/>
              <a:gd name="connsiteY142" fmla="*/ 2010143 h 2237474"/>
              <a:gd name="connsiteX143" fmla="*/ 2152836 w 12192000"/>
              <a:gd name="connsiteY143" fmla="*/ 2010048 h 2237474"/>
              <a:gd name="connsiteX144" fmla="*/ 2117102 w 12192000"/>
              <a:gd name="connsiteY144" fmla="*/ 2023004 h 2237474"/>
              <a:gd name="connsiteX145" fmla="*/ 2111935 w 12192000"/>
              <a:gd name="connsiteY145" fmla="*/ 2023163 h 2237474"/>
              <a:gd name="connsiteX146" fmla="*/ 2089991 w 12192000"/>
              <a:gd name="connsiteY146" fmla="*/ 2034193 h 2237474"/>
              <a:gd name="connsiteX147" fmla="*/ 2058061 w 12192000"/>
              <a:gd name="connsiteY147" fmla="*/ 2047942 h 2237474"/>
              <a:gd name="connsiteX148" fmla="*/ 2055737 w 12192000"/>
              <a:gd name="connsiteY148" fmla="*/ 2047704 h 2237474"/>
              <a:gd name="connsiteX149" fmla="*/ 2042244 w 12192000"/>
              <a:gd name="connsiteY149" fmla="*/ 2055560 h 2237474"/>
              <a:gd name="connsiteX150" fmla="*/ 1976224 w 12192000"/>
              <a:gd name="connsiteY150" fmla="*/ 2074257 h 2237474"/>
              <a:gd name="connsiteX151" fmla="*/ 1877728 w 12192000"/>
              <a:gd name="connsiteY151" fmla="*/ 2101004 h 2237474"/>
              <a:gd name="connsiteX152" fmla="*/ 1759056 w 12192000"/>
              <a:gd name="connsiteY152" fmla="*/ 2125608 h 2237474"/>
              <a:gd name="connsiteX153" fmla="*/ 1637948 w 12192000"/>
              <a:gd name="connsiteY153" fmla="*/ 2172597 h 2237474"/>
              <a:gd name="connsiteX154" fmla="*/ 1434549 w 12192000"/>
              <a:gd name="connsiteY154" fmla="*/ 2234522 h 2237474"/>
              <a:gd name="connsiteX155" fmla="*/ 1398481 w 12192000"/>
              <a:gd name="connsiteY155" fmla="*/ 2237074 h 2237474"/>
              <a:gd name="connsiteX156" fmla="*/ 1398407 w 12192000"/>
              <a:gd name="connsiteY156" fmla="*/ 2237095 h 2237474"/>
              <a:gd name="connsiteX157" fmla="*/ 1370962 w 12192000"/>
              <a:gd name="connsiteY157" fmla="*/ 2237474 h 2237474"/>
              <a:gd name="connsiteX158" fmla="*/ 1356367 w 12192000"/>
              <a:gd name="connsiteY158" fmla="*/ 2235089 h 2237474"/>
              <a:gd name="connsiteX159" fmla="*/ 1324828 w 12192000"/>
              <a:gd name="connsiteY159" fmla="*/ 2231968 h 2237474"/>
              <a:gd name="connsiteX160" fmla="*/ 1297744 w 12192000"/>
              <a:gd name="connsiteY160" fmla="*/ 2235849 h 2237474"/>
              <a:gd name="connsiteX161" fmla="*/ 1286236 w 12192000"/>
              <a:gd name="connsiteY161" fmla="*/ 2233135 h 2237474"/>
              <a:gd name="connsiteX162" fmla="*/ 1283504 w 12192000"/>
              <a:gd name="connsiteY162" fmla="*/ 2233797 h 2237474"/>
              <a:gd name="connsiteX163" fmla="*/ 1279765 w 12192000"/>
              <a:gd name="connsiteY163" fmla="*/ 2229639 h 2237474"/>
              <a:gd name="connsiteX164" fmla="*/ 1195347 w 12192000"/>
              <a:gd name="connsiteY164" fmla="*/ 2212354 h 2237474"/>
              <a:gd name="connsiteX165" fmla="*/ 970251 w 12192000"/>
              <a:gd name="connsiteY165" fmla="*/ 2221029 h 2237474"/>
              <a:gd name="connsiteX166" fmla="*/ 812914 w 12192000"/>
              <a:gd name="connsiteY166" fmla="*/ 2202752 h 2237474"/>
              <a:gd name="connsiteX167" fmla="*/ 800195 w 12192000"/>
              <a:gd name="connsiteY167" fmla="*/ 2209407 h 2237474"/>
              <a:gd name="connsiteX168" fmla="*/ 784978 w 12192000"/>
              <a:gd name="connsiteY168" fmla="*/ 2212360 h 2237474"/>
              <a:gd name="connsiteX169" fmla="*/ 681987 w 12192000"/>
              <a:gd name="connsiteY169" fmla="*/ 2216757 h 2237474"/>
              <a:gd name="connsiteX170" fmla="*/ 669923 w 12192000"/>
              <a:gd name="connsiteY170" fmla="*/ 2211682 h 2237474"/>
              <a:gd name="connsiteX171" fmla="*/ 648680 w 12192000"/>
              <a:gd name="connsiteY171" fmla="*/ 2206229 h 2237474"/>
              <a:gd name="connsiteX172" fmla="*/ 597225 w 12192000"/>
              <a:gd name="connsiteY172" fmla="*/ 2180999 h 2237474"/>
              <a:gd name="connsiteX173" fmla="*/ 558449 w 12192000"/>
              <a:gd name="connsiteY173" fmla="*/ 2182346 h 2237474"/>
              <a:gd name="connsiteX174" fmla="*/ 550517 w 12192000"/>
              <a:gd name="connsiteY174" fmla="*/ 2182060 h 2237474"/>
              <a:gd name="connsiteX175" fmla="*/ 550309 w 12192000"/>
              <a:gd name="connsiteY175" fmla="*/ 2181825 h 2237474"/>
              <a:gd name="connsiteX176" fmla="*/ 541836 w 12192000"/>
              <a:gd name="connsiteY176" fmla="*/ 2181063 h 2237474"/>
              <a:gd name="connsiteX177" fmla="*/ 536057 w 12192000"/>
              <a:gd name="connsiteY177" fmla="*/ 2181537 h 2237474"/>
              <a:gd name="connsiteX178" fmla="*/ 520671 w 12192000"/>
              <a:gd name="connsiteY178" fmla="*/ 2180980 h 2237474"/>
              <a:gd name="connsiteX179" fmla="*/ 515024 w 12192000"/>
              <a:gd name="connsiteY179" fmla="*/ 2179258 h 2237474"/>
              <a:gd name="connsiteX180" fmla="*/ 512278 w 12192000"/>
              <a:gd name="connsiteY180" fmla="*/ 2176369 h 2237474"/>
              <a:gd name="connsiteX181" fmla="*/ 480419 w 12192000"/>
              <a:gd name="connsiteY181" fmla="*/ 2167807 h 2237474"/>
              <a:gd name="connsiteX182" fmla="*/ 413835 w 12192000"/>
              <a:gd name="connsiteY182" fmla="*/ 2156783 h 2237474"/>
              <a:gd name="connsiteX183" fmla="*/ 376513 w 12192000"/>
              <a:gd name="connsiteY183" fmla="*/ 2154014 h 2237474"/>
              <a:gd name="connsiteX184" fmla="*/ 273386 w 12192000"/>
              <a:gd name="connsiteY184" fmla="*/ 2142551 h 2237474"/>
              <a:gd name="connsiteX185" fmla="*/ 169207 w 12192000"/>
              <a:gd name="connsiteY185" fmla="*/ 2128100 h 2237474"/>
              <a:gd name="connsiteX186" fmla="*/ 93149 w 12192000"/>
              <a:gd name="connsiteY186" fmla="*/ 2105324 h 2237474"/>
              <a:gd name="connsiteX187" fmla="*/ 88109 w 12192000"/>
              <a:gd name="connsiteY187" fmla="*/ 2106704 h 2237474"/>
              <a:gd name="connsiteX188" fmla="*/ 80022 w 12192000"/>
              <a:gd name="connsiteY188" fmla="*/ 2107254 h 2237474"/>
              <a:gd name="connsiteX189" fmla="*/ 79717 w 12192000"/>
              <a:gd name="connsiteY189" fmla="*/ 2107046 h 2237474"/>
              <a:gd name="connsiteX190" fmla="*/ 72352 w 12192000"/>
              <a:gd name="connsiteY190" fmla="*/ 2107991 h 2237474"/>
              <a:gd name="connsiteX191" fmla="*/ 37645 w 12192000"/>
              <a:gd name="connsiteY191" fmla="*/ 2115401 h 2237474"/>
              <a:gd name="connsiteX192" fmla="*/ 4572 w 12192000"/>
              <a:gd name="connsiteY192" fmla="*/ 2111091 h 2237474"/>
              <a:gd name="connsiteX193" fmla="*/ 0 w 12192000"/>
              <a:gd name="connsiteY193" fmla="*/ 2110468 h 2237474"/>
              <a:gd name="connsiteX194" fmla="*/ 0 w 12192000"/>
              <a:gd name="connsiteY19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12987 w 12192000"/>
              <a:gd name="connsiteY36" fmla="*/ 106198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77033 w 12192000"/>
              <a:gd name="connsiteY24" fmla="*/ 922857 h 2237474"/>
              <a:gd name="connsiteX25" fmla="*/ 9544189 w 12192000"/>
              <a:gd name="connsiteY25" fmla="*/ 938966 h 2237474"/>
              <a:gd name="connsiteX26" fmla="*/ 9500499 w 12192000"/>
              <a:gd name="connsiteY26" fmla="*/ 954680 h 2237474"/>
              <a:gd name="connsiteX27" fmla="*/ 9428195 w 12192000"/>
              <a:gd name="connsiteY27" fmla="*/ 986225 h 2237474"/>
              <a:gd name="connsiteX28" fmla="*/ 9410017 w 12192000"/>
              <a:gd name="connsiteY28" fmla="*/ 993931 h 2237474"/>
              <a:gd name="connsiteX29" fmla="*/ 9392919 w 12192000"/>
              <a:gd name="connsiteY29" fmla="*/ 994656 h 2237474"/>
              <a:gd name="connsiteX30" fmla="*/ 9278619 w 12192000"/>
              <a:gd name="connsiteY30" fmla="*/ 1011878 h 2237474"/>
              <a:gd name="connsiteX31" fmla="*/ 9268019 w 12192000"/>
              <a:gd name="connsiteY31" fmla="*/ 1007442 h 2237474"/>
              <a:gd name="connsiteX32" fmla="*/ 9234662 w 12192000"/>
              <a:gd name="connsiteY32" fmla="*/ 1023056 h 2237474"/>
              <a:gd name="connsiteX33" fmla="*/ 9181033 w 12192000"/>
              <a:gd name="connsiteY33" fmla="*/ 1037921 h 2237474"/>
              <a:gd name="connsiteX34" fmla="*/ 9155969 w 12192000"/>
              <a:gd name="connsiteY34" fmla="*/ 1046804 h 2237474"/>
              <a:gd name="connsiteX35" fmla="*/ 9133985 w 12192000"/>
              <a:gd name="connsiteY35" fmla="*/ 1046450 h 2237474"/>
              <a:gd name="connsiteX36" fmla="*/ 9003462 w 12192000"/>
              <a:gd name="connsiteY36" fmla="*/ 1042406 h 2237474"/>
              <a:gd name="connsiteX37" fmla="*/ 8968445 w 12192000"/>
              <a:gd name="connsiteY37" fmla="*/ 1052169 h 2237474"/>
              <a:gd name="connsiteX38" fmla="*/ 8886001 w 12192000"/>
              <a:gd name="connsiteY38" fmla="*/ 1067468 h 2237474"/>
              <a:gd name="connsiteX39" fmla="*/ 8838610 w 12192000"/>
              <a:gd name="connsiteY39" fmla="*/ 1075091 h 2237474"/>
              <a:gd name="connsiteX40" fmla="*/ 8750383 w 12192000"/>
              <a:gd name="connsiteY40" fmla="*/ 1097387 h 2237474"/>
              <a:gd name="connsiteX41" fmla="*/ 8665605 w 12192000"/>
              <a:gd name="connsiteY41" fmla="*/ 1110791 h 2237474"/>
              <a:gd name="connsiteX42" fmla="*/ 8584946 w 12192000"/>
              <a:gd name="connsiteY42" fmla="*/ 1135226 h 2237474"/>
              <a:gd name="connsiteX43" fmla="*/ 8460755 w 12192000"/>
              <a:gd name="connsiteY43" fmla="*/ 1203427 h 2237474"/>
              <a:gd name="connsiteX44" fmla="*/ 8419755 w 12192000"/>
              <a:gd name="connsiteY44" fmla="*/ 1216260 h 2237474"/>
              <a:gd name="connsiteX45" fmla="*/ 8411626 w 12192000"/>
              <a:gd name="connsiteY45" fmla="*/ 1214397 h 2237474"/>
              <a:gd name="connsiteX46" fmla="*/ 8363469 w 12192000"/>
              <a:gd name="connsiteY46" fmla="*/ 1246658 h 2237474"/>
              <a:gd name="connsiteX47" fmla="*/ 8275497 w 12192000"/>
              <a:gd name="connsiteY47" fmla="*/ 1264396 h 2237474"/>
              <a:gd name="connsiteX48" fmla="*/ 8206287 w 12192000"/>
              <a:gd name="connsiteY48" fmla="*/ 1273060 h 2237474"/>
              <a:gd name="connsiteX49" fmla="*/ 8139997 w 12192000"/>
              <a:gd name="connsiteY49" fmla="*/ 1282713 h 2237474"/>
              <a:gd name="connsiteX50" fmla="*/ 8074238 w 12192000"/>
              <a:gd name="connsiteY50" fmla="*/ 1301895 h 2237474"/>
              <a:gd name="connsiteX51" fmla="*/ 7942099 w 12192000"/>
              <a:gd name="connsiteY51" fmla="*/ 1336332 h 2237474"/>
              <a:gd name="connsiteX52" fmla="*/ 7902328 w 12192000"/>
              <a:gd name="connsiteY52" fmla="*/ 1345865 h 2237474"/>
              <a:gd name="connsiteX53" fmla="*/ 7840612 w 12192000"/>
              <a:gd name="connsiteY53" fmla="*/ 1369373 h 2237474"/>
              <a:gd name="connsiteX54" fmla="*/ 7786819 w 12192000"/>
              <a:gd name="connsiteY54" fmla="*/ 1378970 h 2237474"/>
              <a:gd name="connsiteX55" fmla="*/ 7548172 w 12192000"/>
              <a:gd name="connsiteY55" fmla="*/ 1417460 h 2237474"/>
              <a:gd name="connsiteX56" fmla="*/ 7483437 w 12192000"/>
              <a:gd name="connsiteY56" fmla="*/ 1478152 h 2237474"/>
              <a:gd name="connsiteX57" fmla="*/ 7377870 w 12192000"/>
              <a:gd name="connsiteY57" fmla="*/ 1523319 h 2237474"/>
              <a:gd name="connsiteX58" fmla="*/ 7230737 w 12192000"/>
              <a:gd name="connsiteY58" fmla="*/ 1562633 h 2237474"/>
              <a:gd name="connsiteX59" fmla="*/ 7224458 w 12192000"/>
              <a:gd name="connsiteY59" fmla="*/ 1573008 h 2237474"/>
              <a:gd name="connsiteX60" fmla="*/ 7183121 w 12192000"/>
              <a:gd name="connsiteY60" fmla="*/ 1595162 h 2237474"/>
              <a:gd name="connsiteX61" fmla="*/ 7164601 w 12192000"/>
              <a:gd name="connsiteY61" fmla="*/ 1606490 h 2237474"/>
              <a:gd name="connsiteX62" fmla="*/ 7031309 w 12192000"/>
              <a:gd name="connsiteY62" fmla="*/ 1619451 h 2237474"/>
              <a:gd name="connsiteX63" fmla="*/ 6900177 w 12192000"/>
              <a:gd name="connsiteY63" fmla="*/ 1636016 h 2237474"/>
              <a:gd name="connsiteX64" fmla="*/ 6795372 w 12192000"/>
              <a:gd name="connsiteY64" fmla="*/ 1644845 h 2237474"/>
              <a:gd name="connsiteX65" fmla="*/ 6692251 w 12192000"/>
              <a:gd name="connsiteY65" fmla="*/ 1656357 h 2237474"/>
              <a:gd name="connsiteX66" fmla="*/ 6655235 w 12192000"/>
              <a:gd name="connsiteY66" fmla="*/ 1661869 h 2237474"/>
              <a:gd name="connsiteX67" fmla="*/ 6554894 w 12192000"/>
              <a:gd name="connsiteY67" fmla="*/ 1664428 h 2237474"/>
              <a:gd name="connsiteX68" fmla="*/ 6516595 w 12192000"/>
              <a:gd name="connsiteY68" fmla="*/ 1667475 h 2237474"/>
              <a:gd name="connsiteX69" fmla="*/ 6508541 w 12192000"/>
              <a:gd name="connsiteY69" fmla="*/ 1668757 h 2237474"/>
              <a:gd name="connsiteX70" fmla="*/ 6471012 w 12192000"/>
              <a:gd name="connsiteY70" fmla="*/ 1678604 h 2237474"/>
              <a:gd name="connsiteX71" fmla="*/ 6364035 w 12192000"/>
              <a:gd name="connsiteY71" fmla="*/ 1667683 h 2237474"/>
              <a:gd name="connsiteX72" fmla="*/ 6280959 w 12192000"/>
              <a:gd name="connsiteY72" fmla="*/ 1689329 h 2237474"/>
              <a:gd name="connsiteX73" fmla="*/ 6243319 w 12192000"/>
              <a:gd name="connsiteY73" fmla="*/ 1695560 h 2237474"/>
              <a:gd name="connsiteX74" fmla="*/ 6098321 w 12192000"/>
              <a:gd name="connsiteY74" fmla="*/ 1721646 h 2237474"/>
              <a:gd name="connsiteX75" fmla="*/ 5880652 w 12192000"/>
              <a:gd name="connsiteY75" fmla="*/ 1779643 h 2237474"/>
              <a:gd name="connsiteX76" fmla="*/ 5785959 w 12192000"/>
              <a:gd name="connsiteY76" fmla="*/ 1775307 h 2237474"/>
              <a:gd name="connsiteX77" fmla="*/ 5643534 w 12192000"/>
              <a:gd name="connsiteY77" fmla="*/ 1802919 h 2237474"/>
              <a:gd name="connsiteX78" fmla="*/ 5518799 w 12192000"/>
              <a:gd name="connsiteY78" fmla="*/ 1818312 h 2237474"/>
              <a:gd name="connsiteX79" fmla="*/ 5505014 w 12192000"/>
              <a:gd name="connsiteY79" fmla="*/ 1819259 h 2237474"/>
              <a:gd name="connsiteX80" fmla="*/ 5453307 w 12192000"/>
              <a:gd name="connsiteY80" fmla="*/ 1815450 h 2237474"/>
              <a:gd name="connsiteX81" fmla="*/ 5221533 w 12192000"/>
              <a:gd name="connsiteY81" fmla="*/ 1846950 h 2237474"/>
              <a:gd name="connsiteX82" fmla="*/ 5149802 w 12192000"/>
              <a:gd name="connsiteY82" fmla="*/ 1844846 h 2237474"/>
              <a:gd name="connsiteX83" fmla="*/ 5114927 w 12192000"/>
              <a:gd name="connsiteY83" fmla="*/ 1847827 h 2237474"/>
              <a:gd name="connsiteX84" fmla="*/ 5108970 w 12192000"/>
              <a:gd name="connsiteY84" fmla="*/ 1847935 h 2237474"/>
              <a:gd name="connsiteX85" fmla="*/ 5067961 w 12192000"/>
              <a:gd name="connsiteY85" fmla="*/ 1845917 h 2237474"/>
              <a:gd name="connsiteX86" fmla="*/ 5007075 w 12192000"/>
              <a:gd name="connsiteY86" fmla="*/ 1838626 h 2237474"/>
              <a:gd name="connsiteX87" fmla="*/ 4944087 w 12192000"/>
              <a:gd name="connsiteY87" fmla="*/ 1823332 h 2237474"/>
              <a:gd name="connsiteX88" fmla="*/ 4907662 w 12192000"/>
              <a:gd name="connsiteY88" fmla="*/ 1816900 h 2237474"/>
              <a:gd name="connsiteX89" fmla="*/ 4882386 w 12192000"/>
              <a:gd name="connsiteY89" fmla="*/ 1809844 h 2237474"/>
              <a:gd name="connsiteX90" fmla="*/ 4811440 w 12192000"/>
              <a:gd name="connsiteY90" fmla="*/ 1804655 h 2237474"/>
              <a:gd name="connsiteX91" fmla="*/ 4691075 w 12192000"/>
              <a:gd name="connsiteY91" fmla="*/ 1801389 h 2237474"/>
              <a:gd name="connsiteX92" fmla="*/ 4611738 w 12192000"/>
              <a:gd name="connsiteY92" fmla="*/ 1776964 h 2237474"/>
              <a:gd name="connsiteX93" fmla="*/ 4560070 w 12192000"/>
              <a:gd name="connsiteY93" fmla="*/ 1785640 h 2237474"/>
              <a:gd name="connsiteX94" fmla="*/ 4536503 w 12192000"/>
              <a:gd name="connsiteY94" fmla="*/ 1785334 h 2237474"/>
              <a:gd name="connsiteX95" fmla="*/ 4513724 w 12192000"/>
              <a:gd name="connsiteY95" fmla="*/ 1791996 h 2237474"/>
              <a:gd name="connsiteX96" fmla="*/ 4459810 w 12192000"/>
              <a:gd name="connsiteY96" fmla="*/ 1797886 h 2237474"/>
              <a:gd name="connsiteX97" fmla="*/ 4379064 w 12192000"/>
              <a:gd name="connsiteY97" fmla="*/ 1817177 h 2237474"/>
              <a:gd name="connsiteX98" fmla="*/ 4290981 w 12192000"/>
              <a:gd name="connsiteY98" fmla="*/ 1839677 h 2237474"/>
              <a:gd name="connsiteX99" fmla="*/ 4238372 w 12192000"/>
              <a:gd name="connsiteY99" fmla="*/ 1851480 h 2237474"/>
              <a:gd name="connsiteX100" fmla="*/ 4232517 w 12192000"/>
              <a:gd name="connsiteY100" fmla="*/ 1852567 h 2237474"/>
              <a:gd name="connsiteX101" fmla="*/ 4191732 w 12192000"/>
              <a:gd name="connsiteY101" fmla="*/ 1857328 h 2237474"/>
              <a:gd name="connsiteX102" fmla="*/ 4065532 w 12192000"/>
              <a:gd name="connsiteY102" fmla="*/ 1855477 h 2237474"/>
              <a:gd name="connsiteX103" fmla="*/ 4028460 w 12192000"/>
              <a:gd name="connsiteY103" fmla="*/ 1855137 h 2237474"/>
              <a:gd name="connsiteX104" fmla="*/ 4002267 w 12192000"/>
              <a:gd name="connsiteY104" fmla="*/ 1852352 h 2237474"/>
              <a:gd name="connsiteX105" fmla="*/ 3931396 w 12192000"/>
              <a:gd name="connsiteY105" fmla="*/ 1858915 h 2237474"/>
              <a:gd name="connsiteX106" fmla="*/ 3812162 w 12192000"/>
              <a:gd name="connsiteY106" fmla="*/ 1875501 h 2237474"/>
              <a:gd name="connsiteX107" fmla="*/ 3729530 w 12192000"/>
              <a:gd name="connsiteY107" fmla="*/ 1864513 h 2237474"/>
              <a:gd name="connsiteX108" fmla="*/ 3680177 w 12192000"/>
              <a:gd name="connsiteY108" fmla="*/ 1881552 h 2237474"/>
              <a:gd name="connsiteX109" fmla="*/ 3567259 w 12192000"/>
              <a:gd name="connsiteY109" fmla="*/ 1893482 h 2237474"/>
              <a:gd name="connsiteX110" fmla="*/ 3405770 w 12192000"/>
              <a:gd name="connsiteY110" fmla="*/ 1904591 h 2237474"/>
              <a:gd name="connsiteX111" fmla="*/ 3280097 w 12192000"/>
              <a:gd name="connsiteY111" fmla="*/ 1919610 h 2237474"/>
              <a:gd name="connsiteX112" fmla="*/ 3123424 w 12192000"/>
              <a:gd name="connsiteY112" fmla="*/ 1952930 h 2237474"/>
              <a:gd name="connsiteX113" fmla="*/ 3009910 w 12192000"/>
              <a:gd name="connsiteY113" fmla="*/ 1957866 h 2237474"/>
              <a:gd name="connsiteX114" fmla="*/ 2995934 w 12192000"/>
              <a:gd name="connsiteY114" fmla="*/ 1967085 h 2237474"/>
              <a:gd name="connsiteX115" fmla="*/ 2980071 w 12192000"/>
              <a:gd name="connsiteY115" fmla="*/ 1972988 h 2237474"/>
              <a:gd name="connsiteX116" fmla="*/ 2978094 w 12192000"/>
              <a:gd name="connsiteY116" fmla="*/ 1972369 h 2237474"/>
              <a:gd name="connsiteX117" fmla="*/ 2942858 w 12192000"/>
              <a:gd name="connsiteY117" fmla="*/ 1981367 h 2237474"/>
              <a:gd name="connsiteX118" fmla="*/ 2875436 w 12192000"/>
              <a:gd name="connsiteY118" fmla="*/ 1996977 h 2237474"/>
              <a:gd name="connsiteX119" fmla="*/ 2874892 w 12192000"/>
              <a:gd name="connsiteY119" fmla="*/ 1996085 h 2237474"/>
              <a:gd name="connsiteX120" fmla="*/ 2864145 w 12192000"/>
              <a:gd name="connsiteY120" fmla="*/ 1994061 h 2237474"/>
              <a:gd name="connsiteX121" fmla="*/ 2843662 w 12192000"/>
              <a:gd name="connsiteY121" fmla="*/ 1992498 h 2237474"/>
              <a:gd name="connsiteX122" fmla="*/ 2796128 w 12192000"/>
              <a:gd name="connsiteY122" fmla="*/ 1976403 h 2237474"/>
              <a:gd name="connsiteX123" fmla="*/ 2756784 w 12192000"/>
              <a:gd name="connsiteY123" fmla="*/ 1985116 h 2237474"/>
              <a:gd name="connsiteX124" fmla="*/ 2748833 w 12192000"/>
              <a:gd name="connsiteY124" fmla="*/ 1986323 h 2237474"/>
              <a:gd name="connsiteX125" fmla="*/ 2748661 w 12192000"/>
              <a:gd name="connsiteY125" fmla="*/ 1986122 h 2237474"/>
              <a:gd name="connsiteX126" fmla="*/ 2740251 w 12192000"/>
              <a:gd name="connsiteY126" fmla="*/ 1986946 h 2237474"/>
              <a:gd name="connsiteX127" fmla="*/ 2718916 w 12192000"/>
              <a:gd name="connsiteY127" fmla="*/ 1990867 h 2237474"/>
              <a:gd name="connsiteX128" fmla="*/ 2713522 w 12192000"/>
              <a:gd name="connsiteY128" fmla="*/ 1990173 h 2237474"/>
              <a:gd name="connsiteX129" fmla="*/ 2680597 w 12192000"/>
              <a:gd name="connsiteY129" fmla="*/ 1984996 h 2237474"/>
              <a:gd name="connsiteX130" fmla="*/ 2578178 w 12192000"/>
              <a:gd name="connsiteY130" fmla="*/ 1990531 h 2237474"/>
              <a:gd name="connsiteX131" fmla="*/ 2476147 w 12192000"/>
              <a:gd name="connsiteY131" fmla="*/ 1998305 h 2237474"/>
              <a:gd name="connsiteX132" fmla="*/ 2373568 w 12192000"/>
              <a:gd name="connsiteY132" fmla="*/ 2003219 h 2237474"/>
              <a:gd name="connsiteX133" fmla="*/ 2321399 w 12192000"/>
              <a:gd name="connsiteY133" fmla="*/ 1989467 h 2237474"/>
              <a:gd name="connsiteX134" fmla="*/ 2315525 w 12192000"/>
              <a:gd name="connsiteY134" fmla="*/ 1989708 h 2237474"/>
              <a:gd name="connsiteX135" fmla="*/ 2300792 w 12192000"/>
              <a:gd name="connsiteY135" fmla="*/ 1994290 h 2237474"/>
              <a:gd name="connsiteX136" fmla="*/ 2295469 w 12192000"/>
              <a:gd name="connsiteY136" fmla="*/ 1996659 h 2237474"/>
              <a:gd name="connsiteX137" fmla="*/ 2287219 w 12192000"/>
              <a:gd name="connsiteY137" fmla="*/ 1998750 h 2237474"/>
              <a:gd name="connsiteX138" fmla="*/ 2286948 w 12192000"/>
              <a:gd name="connsiteY138" fmla="*/ 1998596 h 2237474"/>
              <a:gd name="connsiteX139" fmla="*/ 2243069 w 12192000"/>
              <a:gd name="connsiteY139" fmla="*/ 2015111 h 2237474"/>
              <a:gd name="connsiteX140" fmla="*/ 2186609 w 12192000"/>
              <a:gd name="connsiteY140" fmla="*/ 2008263 h 2237474"/>
              <a:gd name="connsiteX141" fmla="*/ 2164831 w 12192000"/>
              <a:gd name="connsiteY141" fmla="*/ 2010143 h 2237474"/>
              <a:gd name="connsiteX142" fmla="*/ 2152836 w 12192000"/>
              <a:gd name="connsiteY142" fmla="*/ 2010048 h 2237474"/>
              <a:gd name="connsiteX143" fmla="*/ 2117102 w 12192000"/>
              <a:gd name="connsiteY143" fmla="*/ 2023004 h 2237474"/>
              <a:gd name="connsiteX144" fmla="*/ 2111935 w 12192000"/>
              <a:gd name="connsiteY144" fmla="*/ 2023163 h 2237474"/>
              <a:gd name="connsiteX145" fmla="*/ 2089991 w 12192000"/>
              <a:gd name="connsiteY145" fmla="*/ 2034193 h 2237474"/>
              <a:gd name="connsiteX146" fmla="*/ 2058061 w 12192000"/>
              <a:gd name="connsiteY146" fmla="*/ 2047942 h 2237474"/>
              <a:gd name="connsiteX147" fmla="*/ 2055737 w 12192000"/>
              <a:gd name="connsiteY147" fmla="*/ 2047704 h 2237474"/>
              <a:gd name="connsiteX148" fmla="*/ 2042244 w 12192000"/>
              <a:gd name="connsiteY148" fmla="*/ 2055560 h 2237474"/>
              <a:gd name="connsiteX149" fmla="*/ 1976224 w 12192000"/>
              <a:gd name="connsiteY149" fmla="*/ 2074257 h 2237474"/>
              <a:gd name="connsiteX150" fmla="*/ 1877728 w 12192000"/>
              <a:gd name="connsiteY150" fmla="*/ 2101004 h 2237474"/>
              <a:gd name="connsiteX151" fmla="*/ 1759056 w 12192000"/>
              <a:gd name="connsiteY151" fmla="*/ 2125608 h 2237474"/>
              <a:gd name="connsiteX152" fmla="*/ 1637948 w 12192000"/>
              <a:gd name="connsiteY152" fmla="*/ 2172597 h 2237474"/>
              <a:gd name="connsiteX153" fmla="*/ 1434549 w 12192000"/>
              <a:gd name="connsiteY153" fmla="*/ 2234522 h 2237474"/>
              <a:gd name="connsiteX154" fmla="*/ 1398481 w 12192000"/>
              <a:gd name="connsiteY154" fmla="*/ 2237074 h 2237474"/>
              <a:gd name="connsiteX155" fmla="*/ 1398407 w 12192000"/>
              <a:gd name="connsiteY155" fmla="*/ 2237095 h 2237474"/>
              <a:gd name="connsiteX156" fmla="*/ 1370962 w 12192000"/>
              <a:gd name="connsiteY156" fmla="*/ 2237474 h 2237474"/>
              <a:gd name="connsiteX157" fmla="*/ 1356367 w 12192000"/>
              <a:gd name="connsiteY157" fmla="*/ 2235089 h 2237474"/>
              <a:gd name="connsiteX158" fmla="*/ 1324828 w 12192000"/>
              <a:gd name="connsiteY158" fmla="*/ 2231968 h 2237474"/>
              <a:gd name="connsiteX159" fmla="*/ 1297744 w 12192000"/>
              <a:gd name="connsiteY159" fmla="*/ 2235849 h 2237474"/>
              <a:gd name="connsiteX160" fmla="*/ 1286236 w 12192000"/>
              <a:gd name="connsiteY160" fmla="*/ 2233135 h 2237474"/>
              <a:gd name="connsiteX161" fmla="*/ 1283504 w 12192000"/>
              <a:gd name="connsiteY161" fmla="*/ 2233797 h 2237474"/>
              <a:gd name="connsiteX162" fmla="*/ 1279765 w 12192000"/>
              <a:gd name="connsiteY162" fmla="*/ 2229639 h 2237474"/>
              <a:gd name="connsiteX163" fmla="*/ 1195347 w 12192000"/>
              <a:gd name="connsiteY163" fmla="*/ 2212354 h 2237474"/>
              <a:gd name="connsiteX164" fmla="*/ 970251 w 12192000"/>
              <a:gd name="connsiteY164" fmla="*/ 2221029 h 2237474"/>
              <a:gd name="connsiteX165" fmla="*/ 812914 w 12192000"/>
              <a:gd name="connsiteY165" fmla="*/ 2202752 h 2237474"/>
              <a:gd name="connsiteX166" fmla="*/ 800195 w 12192000"/>
              <a:gd name="connsiteY166" fmla="*/ 2209407 h 2237474"/>
              <a:gd name="connsiteX167" fmla="*/ 784978 w 12192000"/>
              <a:gd name="connsiteY167" fmla="*/ 2212360 h 2237474"/>
              <a:gd name="connsiteX168" fmla="*/ 681987 w 12192000"/>
              <a:gd name="connsiteY168" fmla="*/ 2216757 h 2237474"/>
              <a:gd name="connsiteX169" fmla="*/ 669923 w 12192000"/>
              <a:gd name="connsiteY169" fmla="*/ 2211682 h 2237474"/>
              <a:gd name="connsiteX170" fmla="*/ 648680 w 12192000"/>
              <a:gd name="connsiteY170" fmla="*/ 2206229 h 2237474"/>
              <a:gd name="connsiteX171" fmla="*/ 597225 w 12192000"/>
              <a:gd name="connsiteY171" fmla="*/ 2180999 h 2237474"/>
              <a:gd name="connsiteX172" fmla="*/ 558449 w 12192000"/>
              <a:gd name="connsiteY172" fmla="*/ 2182346 h 2237474"/>
              <a:gd name="connsiteX173" fmla="*/ 550517 w 12192000"/>
              <a:gd name="connsiteY173" fmla="*/ 2182060 h 2237474"/>
              <a:gd name="connsiteX174" fmla="*/ 550309 w 12192000"/>
              <a:gd name="connsiteY174" fmla="*/ 2181825 h 2237474"/>
              <a:gd name="connsiteX175" fmla="*/ 541836 w 12192000"/>
              <a:gd name="connsiteY175" fmla="*/ 2181063 h 2237474"/>
              <a:gd name="connsiteX176" fmla="*/ 536057 w 12192000"/>
              <a:gd name="connsiteY176" fmla="*/ 2181537 h 2237474"/>
              <a:gd name="connsiteX177" fmla="*/ 520671 w 12192000"/>
              <a:gd name="connsiteY177" fmla="*/ 2180980 h 2237474"/>
              <a:gd name="connsiteX178" fmla="*/ 515024 w 12192000"/>
              <a:gd name="connsiteY178" fmla="*/ 2179258 h 2237474"/>
              <a:gd name="connsiteX179" fmla="*/ 512278 w 12192000"/>
              <a:gd name="connsiteY179" fmla="*/ 2176369 h 2237474"/>
              <a:gd name="connsiteX180" fmla="*/ 480419 w 12192000"/>
              <a:gd name="connsiteY180" fmla="*/ 2167807 h 2237474"/>
              <a:gd name="connsiteX181" fmla="*/ 413835 w 12192000"/>
              <a:gd name="connsiteY181" fmla="*/ 2156783 h 2237474"/>
              <a:gd name="connsiteX182" fmla="*/ 376513 w 12192000"/>
              <a:gd name="connsiteY182" fmla="*/ 2154014 h 2237474"/>
              <a:gd name="connsiteX183" fmla="*/ 273386 w 12192000"/>
              <a:gd name="connsiteY183" fmla="*/ 2142551 h 2237474"/>
              <a:gd name="connsiteX184" fmla="*/ 169207 w 12192000"/>
              <a:gd name="connsiteY184" fmla="*/ 2128100 h 2237474"/>
              <a:gd name="connsiteX185" fmla="*/ 93149 w 12192000"/>
              <a:gd name="connsiteY185" fmla="*/ 2105324 h 2237474"/>
              <a:gd name="connsiteX186" fmla="*/ 88109 w 12192000"/>
              <a:gd name="connsiteY186" fmla="*/ 2106704 h 2237474"/>
              <a:gd name="connsiteX187" fmla="*/ 80022 w 12192000"/>
              <a:gd name="connsiteY187" fmla="*/ 2107254 h 2237474"/>
              <a:gd name="connsiteX188" fmla="*/ 79717 w 12192000"/>
              <a:gd name="connsiteY188" fmla="*/ 2107046 h 2237474"/>
              <a:gd name="connsiteX189" fmla="*/ 72352 w 12192000"/>
              <a:gd name="connsiteY189" fmla="*/ 2107991 h 2237474"/>
              <a:gd name="connsiteX190" fmla="*/ 37645 w 12192000"/>
              <a:gd name="connsiteY190" fmla="*/ 2115401 h 2237474"/>
              <a:gd name="connsiteX191" fmla="*/ 4572 w 12192000"/>
              <a:gd name="connsiteY191" fmla="*/ 2111091 h 2237474"/>
              <a:gd name="connsiteX192" fmla="*/ 0 w 12192000"/>
              <a:gd name="connsiteY192" fmla="*/ 2110468 h 2237474"/>
              <a:gd name="connsiteX193" fmla="*/ 0 w 12192000"/>
              <a:gd name="connsiteY19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34688 w 12192000"/>
              <a:gd name="connsiteY12" fmla="*/ 757726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8975 w 12192000"/>
              <a:gd name="connsiteY12" fmla="*/ 75527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34800 w 12192000"/>
              <a:gd name="connsiteY6" fmla="*/ 747840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60070 w 12192000"/>
              <a:gd name="connsiteY92" fmla="*/ 1785640 h 2237474"/>
              <a:gd name="connsiteX93" fmla="*/ 4536503 w 12192000"/>
              <a:gd name="connsiteY93" fmla="*/ 1785334 h 2237474"/>
              <a:gd name="connsiteX94" fmla="*/ 4513724 w 12192000"/>
              <a:gd name="connsiteY94" fmla="*/ 1791996 h 2237474"/>
              <a:gd name="connsiteX95" fmla="*/ 4459810 w 12192000"/>
              <a:gd name="connsiteY95" fmla="*/ 1797886 h 2237474"/>
              <a:gd name="connsiteX96" fmla="*/ 4379064 w 12192000"/>
              <a:gd name="connsiteY96" fmla="*/ 1817177 h 2237474"/>
              <a:gd name="connsiteX97" fmla="*/ 4290981 w 12192000"/>
              <a:gd name="connsiteY97" fmla="*/ 1839677 h 2237474"/>
              <a:gd name="connsiteX98" fmla="*/ 4238372 w 12192000"/>
              <a:gd name="connsiteY98" fmla="*/ 1851480 h 2237474"/>
              <a:gd name="connsiteX99" fmla="*/ 4232517 w 12192000"/>
              <a:gd name="connsiteY99" fmla="*/ 1852567 h 2237474"/>
              <a:gd name="connsiteX100" fmla="*/ 4191732 w 12192000"/>
              <a:gd name="connsiteY100" fmla="*/ 1857328 h 2237474"/>
              <a:gd name="connsiteX101" fmla="*/ 4065532 w 12192000"/>
              <a:gd name="connsiteY101" fmla="*/ 1855477 h 2237474"/>
              <a:gd name="connsiteX102" fmla="*/ 4028460 w 12192000"/>
              <a:gd name="connsiteY102" fmla="*/ 1855137 h 2237474"/>
              <a:gd name="connsiteX103" fmla="*/ 4002267 w 12192000"/>
              <a:gd name="connsiteY103" fmla="*/ 1852352 h 2237474"/>
              <a:gd name="connsiteX104" fmla="*/ 3931396 w 12192000"/>
              <a:gd name="connsiteY104" fmla="*/ 1858915 h 2237474"/>
              <a:gd name="connsiteX105" fmla="*/ 3812162 w 12192000"/>
              <a:gd name="connsiteY105" fmla="*/ 1875501 h 2237474"/>
              <a:gd name="connsiteX106" fmla="*/ 3729530 w 12192000"/>
              <a:gd name="connsiteY106" fmla="*/ 1864513 h 2237474"/>
              <a:gd name="connsiteX107" fmla="*/ 3680177 w 12192000"/>
              <a:gd name="connsiteY107" fmla="*/ 1881552 h 2237474"/>
              <a:gd name="connsiteX108" fmla="*/ 3567259 w 12192000"/>
              <a:gd name="connsiteY108" fmla="*/ 1893482 h 2237474"/>
              <a:gd name="connsiteX109" fmla="*/ 3405770 w 12192000"/>
              <a:gd name="connsiteY109" fmla="*/ 1904591 h 2237474"/>
              <a:gd name="connsiteX110" fmla="*/ 3280097 w 12192000"/>
              <a:gd name="connsiteY110" fmla="*/ 1919610 h 2237474"/>
              <a:gd name="connsiteX111" fmla="*/ 3123424 w 12192000"/>
              <a:gd name="connsiteY111" fmla="*/ 1952930 h 2237474"/>
              <a:gd name="connsiteX112" fmla="*/ 3009910 w 12192000"/>
              <a:gd name="connsiteY112" fmla="*/ 1957866 h 2237474"/>
              <a:gd name="connsiteX113" fmla="*/ 2995934 w 12192000"/>
              <a:gd name="connsiteY113" fmla="*/ 1967085 h 2237474"/>
              <a:gd name="connsiteX114" fmla="*/ 2980071 w 12192000"/>
              <a:gd name="connsiteY114" fmla="*/ 1972988 h 2237474"/>
              <a:gd name="connsiteX115" fmla="*/ 2978094 w 12192000"/>
              <a:gd name="connsiteY115" fmla="*/ 1972369 h 2237474"/>
              <a:gd name="connsiteX116" fmla="*/ 2942858 w 12192000"/>
              <a:gd name="connsiteY116" fmla="*/ 1981367 h 2237474"/>
              <a:gd name="connsiteX117" fmla="*/ 2875436 w 12192000"/>
              <a:gd name="connsiteY117" fmla="*/ 1996977 h 2237474"/>
              <a:gd name="connsiteX118" fmla="*/ 2874892 w 12192000"/>
              <a:gd name="connsiteY118" fmla="*/ 1996085 h 2237474"/>
              <a:gd name="connsiteX119" fmla="*/ 2864145 w 12192000"/>
              <a:gd name="connsiteY119" fmla="*/ 1994061 h 2237474"/>
              <a:gd name="connsiteX120" fmla="*/ 2843662 w 12192000"/>
              <a:gd name="connsiteY120" fmla="*/ 1992498 h 2237474"/>
              <a:gd name="connsiteX121" fmla="*/ 2796128 w 12192000"/>
              <a:gd name="connsiteY121" fmla="*/ 1976403 h 2237474"/>
              <a:gd name="connsiteX122" fmla="*/ 2756784 w 12192000"/>
              <a:gd name="connsiteY122" fmla="*/ 1985116 h 2237474"/>
              <a:gd name="connsiteX123" fmla="*/ 2748833 w 12192000"/>
              <a:gd name="connsiteY123" fmla="*/ 1986323 h 2237474"/>
              <a:gd name="connsiteX124" fmla="*/ 2748661 w 12192000"/>
              <a:gd name="connsiteY124" fmla="*/ 1986122 h 2237474"/>
              <a:gd name="connsiteX125" fmla="*/ 2740251 w 12192000"/>
              <a:gd name="connsiteY125" fmla="*/ 1986946 h 2237474"/>
              <a:gd name="connsiteX126" fmla="*/ 2718916 w 12192000"/>
              <a:gd name="connsiteY126" fmla="*/ 1990867 h 2237474"/>
              <a:gd name="connsiteX127" fmla="*/ 2713522 w 12192000"/>
              <a:gd name="connsiteY127" fmla="*/ 1990173 h 2237474"/>
              <a:gd name="connsiteX128" fmla="*/ 2680597 w 12192000"/>
              <a:gd name="connsiteY128" fmla="*/ 1984996 h 2237474"/>
              <a:gd name="connsiteX129" fmla="*/ 2578178 w 12192000"/>
              <a:gd name="connsiteY129" fmla="*/ 1990531 h 2237474"/>
              <a:gd name="connsiteX130" fmla="*/ 2476147 w 12192000"/>
              <a:gd name="connsiteY130" fmla="*/ 1998305 h 2237474"/>
              <a:gd name="connsiteX131" fmla="*/ 2373568 w 12192000"/>
              <a:gd name="connsiteY131" fmla="*/ 2003219 h 2237474"/>
              <a:gd name="connsiteX132" fmla="*/ 2321399 w 12192000"/>
              <a:gd name="connsiteY132" fmla="*/ 1989467 h 2237474"/>
              <a:gd name="connsiteX133" fmla="*/ 2315525 w 12192000"/>
              <a:gd name="connsiteY133" fmla="*/ 1989708 h 2237474"/>
              <a:gd name="connsiteX134" fmla="*/ 2300792 w 12192000"/>
              <a:gd name="connsiteY134" fmla="*/ 1994290 h 2237474"/>
              <a:gd name="connsiteX135" fmla="*/ 2295469 w 12192000"/>
              <a:gd name="connsiteY135" fmla="*/ 1996659 h 2237474"/>
              <a:gd name="connsiteX136" fmla="*/ 2287219 w 12192000"/>
              <a:gd name="connsiteY136" fmla="*/ 1998750 h 2237474"/>
              <a:gd name="connsiteX137" fmla="*/ 2286948 w 12192000"/>
              <a:gd name="connsiteY137" fmla="*/ 1998596 h 2237474"/>
              <a:gd name="connsiteX138" fmla="*/ 2243069 w 12192000"/>
              <a:gd name="connsiteY138" fmla="*/ 2015111 h 2237474"/>
              <a:gd name="connsiteX139" fmla="*/ 2186609 w 12192000"/>
              <a:gd name="connsiteY139" fmla="*/ 2008263 h 2237474"/>
              <a:gd name="connsiteX140" fmla="*/ 2164831 w 12192000"/>
              <a:gd name="connsiteY140" fmla="*/ 2010143 h 2237474"/>
              <a:gd name="connsiteX141" fmla="*/ 2152836 w 12192000"/>
              <a:gd name="connsiteY141" fmla="*/ 2010048 h 2237474"/>
              <a:gd name="connsiteX142" fmla="*/ 2117102 w 12192000"/>
              <a:gd name="connsiteY142" fmla="*/ 2023004 h 2237474"/>
              <a:gd name="connsiteX143" fmla="*/ 2111935 w 12192000"/>
              <a:gd name="connsiteY143" fmla="*/ 2023163 h 2237474"/>
              <a:gd name="connsiteX144" fmla="*/ 2089991 w 12192000"/>
              <a:gd name="connsiteY144" fmla="*/ 2034193 h 2237474"/>
              <a:gd name="connsiteX145" fmla="*/ 2058061 w 12192000"/>
              <a:gd name="connsiteY145" fmla="*/ 2047942 h 2237474"/>
              <a:gd name="connsiteX146" fmla="*/ 2055737 w 12192000"/>
              <a:gd name="connsiteY146" fmla="*/ 2047704 h 2237474"/>
              <a:gd name="connsiteX147" fmla="*/ 2042244 w 12192000"/>
              <a:gd name="connsiteY147" fmla="*/ 2055560 h 2237474"/>
              <a:gd name="connsiteX148" fmla="*/ 1976224 w 12192000"/>
              <a:gd name="connsiteY148" fmla="*/ 2074257 h 2237474"/>
              <a:gd name="connsiteX149" fmla="*/ 1877728 w 12192000"/>
              <a:gd name="connsiteY149" fmla="*/ 2101004 h 2237474"/>
              <a:gd name="connsiteX150" fmla="*/ 1759056 w 12192000"/>
              <a:gd name="connsiteY150" fmla="*/ 2125608 h 2237474"/>
              <a:gd name="connsiteX151" fmla="*/ 1637948 w 12192000"/>
              <a:gd name="connsiteY151" fmla="*/ 2172597 h 2237474"/>
              <a:gd name="connsiteX152" fmla="*/ 1434549 w 12192000"/>
              <a:gd name="connsiteY152" fmla="*/ 2234522 h 2237474"/>
              <a:gd name="connsiteX153" fmla="*/ 1398481 w 12192000"/>
              <a:gd name="connsiteY153" fmla="*/ 2237074 h 2237474"/>
              <a:gd name="connsiteX154" fmla="*/ 1398407 w 12192000"/>
              <a:gd name="connsiteY154" fmla="*/ 2237095 h 2237474"/>
              <a:gd name="connsiteX155" fmla="*/ 1370962 w 12192000"/>
              <a:gd name="connsiteY155" fmla="*/ 2237474 h 2237474"/>
              <a:gd name="connsiteX156" fmla="*/ 1356367 w 12192000"/>
              <a:gd name="connsiteY156" fmla="*/ 2235089 h 2237474"/>
              <a:gd name="connsiteX157" fmla="*/ 1324828 w 12192000"/>
              <a:gd name="connsiteY157" fmla="*/ 2231968 h 2237474"/>
              <a:gd name="connsiteX158" fmla="*/ 1297744 w 12192000"/>
              <a:gd name="connsiteY158" fmla="*/ 2235849 h 2237474"/>
              <a:gd name="connsiteX159" fmla="*/ 1286236 w 12192000"/>
              <a:gd name="connsiteY159" fmla="*/ 2233135 h 2237474"/>
              <a:gd name="connsiteX160" fmla="*/ 1283504 w 12192000"/>
              <a:gd name="connsiteY160" fmla="*/ 2233797 h 2237474"/>
              <a:gd name="connsiteX161" fmla="*/ 1279765 w 12192000"/>
              <a:gd name="connsiteY161" fmla="*/ 2229639 h 2237474"/>
              <a:gd name="connsiteX162" fmla="*/ 1195347 w 12192000"/>
              <a:gd name="connsiteY162" fmla="*/ 2212354 h 2237474"/>
              <a:gd name="connsiteX163" fmla="*/ 970251 w 12192000"/>
              <a:gd name="connsiteY163" fmla="*/ 2221029 h 2237474"/>
              <a:gd name="connsiteX164" fmla="*/ 812914 w 12192000"/>
              <a:gd name="connsiteY164" fmla="*/ 2202752 h 2237474"/>
              <a:gd name="connsiteX165" fmla="*/ 800195 w 12192000"/>
              <a:gd name="connsiteY165" fmla="*/ 2209407 h 2237474"/>
              <a:gd name="connsiteX166" fmla="*/ 784978 w 12192000"/>
              <a:gd name="connsiteY166" fmla="*/ 2212360 h 2237474"/>
              <a:gd name="connsiteX167" fmla="*/ 681987 w 12192000"/>
              <a:gd name="connsiteY167" fmla="*/ 2216757 h 2237474"/>
              <a:gd name="connsiteX168" fmla="*/ 669923 w 12192000"/>
              <a:gd name="connsiteY168" fmla="*/ 2211682 h 2237474"/>
              <a:gd name="connsiteX169" fmla="*/ 648680 w 12192000"/>
              <a:gd name="connsiteY169" fmla="*/ 2206229 h 2237474"/>
              <a:gd name="connsiteX170" fmla="*/ 597225 w 12192000"/>
              <a:gd name="connsiteY170" fmla="*/ 2180999 h 2237474"/>
              <a:gd name="connsiteX171" fmla="*/ 558449 w 12192000"/>
              <a:gd name="connsiteY171" fmla="*/ 2182346 h 2237474"/>
              <a:gd name="connsiteX172" fmla="*/ 550517 w 12192000"/>
              <a:gd name="connsiteY172" fmla="*/ 2182060 h 2237474"/>
              <a:gd name="connsiteX173" fmla="*/ 550309 w 12192000"/>
              <a:gd name="connsiteY173" fmla="*/ 2181825 h 2237474"/>
              <a:gd name="connsiteX174" fmla="*/ 541836 w 12192000"/>
              <a:gd name="connsiteY174" fmla="*/ 2181063 h 2237474"/>
              <a:gd name="connsiteX175" fmla="*/ 536057 w 12192000"/>
              <a:gd name="connsiteY175" fmla="*/ 2181537 h 2237474"/>
              <a:gd name="connsiteX176" fmla="*/ 520671 w 12192000"/>
              <a:gd name="connsiteY176" fmla="*/ 2180980 h 2237474"/>
              <a:gd name="connsiteX177" fmla="*/ 515024 w 12192000"/>
              <a:gd name="connsiteY177" fmla="*/ 2179258 h 2237474"/>
              <a:gd name="connsiteX178" fmla="*/ 512278 w 12192000"/>
              <a:gd name="connsiteY178" fmla="*/ 2176369 h 2237474"/>
              <a:gd name="connsiteX179" fmla="*/ 480419 w 12192000"/>
              <a:gd name="connsiteY179" fmla="*/ 2167807 h 2237474"/>
              <a:gd name="connsiteX180" fmla="*/ 413835 w 12192000"/>
              <a:gd name="connsiteY180" fmla="*/ 2156783 h 2237474"/>
              <a:gd name="connsiteX181" fmla="*/ 376513 w 12192000"/>
              <a:gd name="connsiteY181" fmla="*/ 2154014 h 2237474"/>
              <a:gd name="connsiteX182" fmla="*/ 273386 w 12192000"/>
              <a:gd name="connsiteY182" fmla="*/ 2142551 h 2237474"/>
              <a:gd name="connsiteX183" fmla="*/ 169207 w 12192000"/>
              <a:gd name="connsiteY183" fmla="*/ 2128100 h 2237474"/>
              <a:gd name="connsiteX184" fmla="*/ 93149 w 12192000"/>
              <a:gd name="connsiteY184" fmla="*/ 2105324 h 2237474"/>
              <a:gd name="connsiteX185" fmla="*/ 88109 w 12192000"/>
              <a:gd name="connsiteY185" fmla="*/ 2106704 h 2237474"/>
              <a:gd name="connsiteX186" fmla="*/ 80022 w 12192000"/>
              <a:gd name="connsiteY186" fmla="*/ 2107254 h 2237474"/>
              <a:gd name="connsiteX187" fmla="*/ 79717 w 12192000"/>
              <a:gd name="connsiteY187" fmla="*/ 2107046 h 2237474"/>
              <a:gd name="connsiteX188" fmla="*/ 72352 w 12192000"/>
              <a:gd name="connsiteY188" fmla="*/ 2107991 h 2237474"/>
              <a:gd name="connsiteX189" fmla="*/ 37645 w 12192000"/>
              <a:gd name="connsiteY189" fmla="*/ 2115401 h 2237474"/>
              <a:gd name="connsiteX190" fmla="*/ 4572 w 12192000"/>
              <a:gd name="connsiteY190" fmla="*/ 2111091 h 2237474"/>
              <a:gd name="connsiteX191" fmla="*/ 0 w 12192000"/>
              <a:gd name="connsiteY191" fmla="*/ 2110468 h 2237474"/>
              <a:gd name="connsiteX192" fmla="*/ 0 w 12192000"/>
              <a:gd name="connsiteY19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11738 w 12192000"/>
              <a:gd name="connsiteY91" fmla="*/ 1776964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78094 w 12192000"/>
              <a:gd name="connsiteY114" fmla="*/ 1972369 h 2237474"/>
              <a:gd name="connsiteX115" fmla="*/ 2942858 w 12192000"/>
              <a:gd name="connsiteY115" fmla="*/ 1981367 h 2237474"/>
              <a:gd name="connsiteX116" fmla="*/ 2875436 w 12192000"/>
              <a:gd name="connsiteY116" fmla="*/ 1996977 h 2237474"/>
              <a:gd name="connsiteX117" fmla="*/ 2874892 w 12192000"/>
              <a:gd name="connsiteY117" fmla="*/ 1996085 h 2237474"/>
              <a:gd name="connsiteX118" fmla="*/ 2864145 w 12192000"/>
              <a:gd name="connsiteY118" fmla="*/ 1994061 h 2237474"/>
              <a:gd name="connsiteX119" fmla="*/ 2843662 w 12192000"/>
              <a:gd name="connsiteY119" fmla="*/ 1992498 h 2237474"/>
              <a:gd name="connsiteX120" fmla="*/ 2796128 w 12192000"/>
              <a:gd name="connsiteY120" fmla="*/ 1976403 h 2237474"/>
              <a:gd name="connsiteX121" fmla="*/ 2756784 w 12192000"/>
              <a:gd name="connsiteY121" fmla="*/ 1985116 h 2237474"/>
              <a:gd name="connsiteX122" fmla="*/ 2748833 w 12192000"/>
              <a:gd name="connsiteY122" fmla="*/ 1986323 h 2237474"/>
              <a:gd name="connsiteX123" fmla="*/ 2748661 w 12192000"/>
              <a:gd name="connsiteY123" fmla="*/ 1986122 h 2237474"/>
              <a:gd name="connsiteX124" fmla="*/ 2740251 w 12192000"/>
              <a:gd name="connsiteY124" fmla="*/ 1986946 h 2237474"/>
              <a:gd name="connsiteX125" fmla="*/ 2718916 w 12192000"/>
              <a:gd name="connsiteY125" fmla="*/ 1990867 h 2237474"/>
              <a:gd name="connsiteX126" fmla="*/ 2713522 w 12192000"/>
              <a:gd name="connsiteY126" fmla="*/ 1990173 h 2237474"/>
              <a:gd name="connsiteX127" fmla="*/ 2680597 w 12192000"/>
              <a:gd name="connsiteY127" fmla="*/ 1984996 h 2237474"/>
              <a:gd name="connsiteX128" fmla="*/ 2578178 w 12192000"/>
              <a:gd name="connsiteY128" fmla="*/ 1990531 h 2237474"/>
              <a:gd name="connsiteX129" fmla="*/ 2476147 w 12192000"/>
              <a:gd name="connsiteY129" fmla="*/ 1998305 h 2237474"/>
              <a:gd name="connsiteX130" fmla="*/ 2373568 w 12192000"/>
              <a:gd name="connsiteY130" fmla="*/ 2003219 h 2237474"/>
              <a:gd name="connsiteX131" fmla="*/ 2321399 w 12192000"/>
              <a:gd name="connsiteY131" fmla="*/ 1989467 h 2237474"/>
              <a:gd name="connsiteX132" fmla="*/ 2315525 w 12192000"/>
              <a:gd name="connsiteY132" fmla="*/ 1989708 h 2237474"/>
              <a:gd name="connsiteX133" fmla="*/ 2300792 w 12192000"/>
              <a:gd name="connsiteY133" fmla="*/ 1994290 h 2237474"/>
              <a:gd name="connsiteX134" fmla="*/ 2295469 w 12192000"/>
              <a:gd name="connsiteY134" fmla="*/ 1996659 h 2237474"/>
              <a:gd name="connsiteX135" fmla="*/ 2287219 w 12192000"/>
              <a:gd name="connsiteY135" fmla="*/ 1998750 h 2237474"/>
              <a:gd name="connsiteX136" fmla="*/ 2286948 w 12192000"/>
              <a:gd name="connsiteY136" fmla="*/ 1998596 h 2237474"/>
              <a:gd name="connsiteX137" fmla="*/ 2243069 w 12192000"/>
              <a:gd name="connsiteY137" fmla="*/ 2015111 h 2237474"/>
              <a:gd name="connsiteX138" fmla="*/ 2186609 w 12192000"/>
              <a:gd name="connsiteY138" fmla="*/ 2008263 h 2237474"/>
              <a:gd name="connsiteX139" fmla="*/ 2164831 w 12192000"/>
              <a:gd name="connsiteY139" fmla="*/ 2010143 h 2237474"/>
              <a:gd name="connsiteX140" fmla="*/ 2152836 w 12192000"/>
              <a:gd name="connsiteY140" fmla="*/ 2010048 h 2237474"/>
              <a:gd name="connsiteX141" fmla="*/ 2117102 w 12192000"/>
              <a:gd name="connsiteY141" fmla="*/ 2023004 h 2237474"/>
              <a:gd name="connsiteX142" fmla="*/ 2111935 w 12192000"/>
              <a:gd name="connsiteY142" fmla="*/ 2023163 h 2237474"/>
              <a:gd name="connsiteX143" fmla="*/ 2089991 w 12192000"/>
              <a:gd name="connsiteY143" fmla="*/ 2034193 h 2237474"/>
              <a:gd name="connsiteX144" fmla="*/ 2058061 w 12192000"/>
              <a:gd name="connsiteY144" fmla="*/ 2047942 h 2237474"/>
              <a:gd name="connsiteX145" fmla="*/ 2055737 w 12192000"/>
              <a:gd name="connsiteY145" fmla="*/ 2047704 h 2237474"/>
              <a:gd name="connsiteX146" fmla="*/ 2042244 w 12192000"/>
              <a:gd name="connsiteY146" fmla="*/ 2055560 h 2237474"/>
              <a:gd name="connsiteX147" fmla="*/ 1976224 w 12192000"/>
              <a:gd name="connsiteY147" fmla="*/ 2074257 h 2237474"/>
              <a:gd name="connsiteX148" fmla="*/ 1877728 w 12192000"/>
              <a:gd name="connsiteY148" fmla="*/ 2101004 h 2237474"/>
              <a:gd name="connsiteX149" fmla="*/ 1759056 w 12192000"/>
              <a:gd name="connsiteY149" fmla="*/ 2125608 h 2237474"/>
              <a:gd name="connsiteX150" fmla="*/ 1637948 w 12192000"/>
              <a:gd name="connsiteY150" fmla="*/ 2172597 h 2237474"/>
              <a:gd name="connsiteX151" fmla="*/ 1434549 w 12192000"/>
              <a:gd name="connsiteY151" fmla="*/ 2234522 h 2237474"/>
              <a:gd name="connsiteX152" fmla="*/ 1398481 w 12192000"/>
              <a:gd name="connsiteY152" fmla="*/ 2237074 h 2237474"/>
              <a:gd name="connsiteX153" fmla="*/ 1398407 w 12192000"/>
              <a:gd name="connsiteY153" fmla="*/ 2237095 h 2237474"/>
              <a:gd name="connsiteX154" fmla="*/ 1370962 w 12192000"/>
              <a:gd name="connsiteY154" fmla="*/ 2237474 h 2237474"/>
              <a:gd name="connsiteX155" fmla="*/ 1356367 w 12192000"/>
              <a:gd name="connsiteY155" fmla="*/ 2235089 h 2237474"/>
              <a:gd name="connsiteX156" fmla="*/ 1324828 w 12192000"/>
              <a:gd name="connsiteY156" fmla="*/ 2231968 h 2237474"/>
              <a:gd name="connsiteX157" fmla="*/ 1297744 w 12192000"/>
              <a:gd name="connsiteY157" fmla="*/ 2235849 h 2237474"/>
              <a:gd name="connsiteX158" fmla="*/ 1286236 w 12192000"/>
              <a:gd name="connsiteY158" fmla="*/ 2233135 h 2237474"/>
              <a:gd name="connsiteX159" fmla="*/ 1283504 w 12192000"/>
              <a:gd name="connsiteY159" fmla="*/ 2233797 h 2237474"/>
              <a:gd name="connsiteX160" fmla="*/ 1279765 w 12192000"/>
              <a:gd name="connsiteY160" fmla="*/ 2229639 h 2237474"/>
              <a:gd name="connsiteX161" fmla="*/ 1195347 w 12192000"/>
              <a:gd name="connsiteY161" fmla="*/ 2212354 h 2237474"/>
              <a:gd name="connsiteX162" fmla="*/ 970251 w 12192000"/>
              <a:gd name="connsiteY162" fmla="*/ 2221029 h 2237474"/>
              <a:gd name="connsiteX163" fmla="*/ 812914 w 12192000"/>
              <a:gd name="connsiteY163" fmla="*/ 2202752 h 2237474"/>
              <a:gd name="connsiteX164" fmla="*/ 800195 w 12192000"/>
              <a:gd name="connsiteY164" fmla="*/ 2209407 h 2237474"/>
              <a:gd name="connsiteX165" fmla="*/ 784978 w 12192000"/>
              <a:gd name="connsiteY165" fmla="*/ 2212360 h 2237474"/>
              <a:gd name="connsiteX166" fmla="*/ 681987 w 12192000"/>
              <a:gd name="connsiteY166" fmla="*/ 2216757 h 2237474"/>
              <a:gd name="connsiteX167" fmla="*/ 669923 w 12192000"/>
              <a:gd name="connsiteY167" fmla="*/ 2211682 h 2237474"/>
              <a:gd name="connsiteX168" fmla="*/ 648680 w 12192000"/>
              <a:gd name="connsiteY168" fmla="*/ 2206229 h 2237474"/>
              <a:gd name="connsiteX169" fmla="*/ 597225 w 12192000"/>
              <a:gd name="connsiteY169" fmla="*/ 2180999 h 2237474"/>
              <a:gd name="connsiteX170" fmla="*/ 558449 w 12192000"/>
              <a:gd name="connsiteY170" fmla="*/ 2182346 h 2237474"/>
              <a:gd name="connsiteX171" fmla="*/ 550517 w 12192000"/>
              <a:gd name="connsiteY171" fmla="*/ 2182060 h 2237474"/>
              <a:gd name="connsiteX172" fmla="*/ 550309 w 12192000"/>
              <a:gd name="connsiteY172" fmla="*/ 2181825 h 2237474"/>
              <a:gd name="connsiteX173" fmla="*/ 541836 w 12192000"/>
              <a:gd name="connsiteY173" fmla="*/ 2181063 h 2237474"/>
              <a:gd name="connsiteX174" fmla="*/ 536057 w 12192000"/>
              <a:gd name="connsiteY174" fmla="*/ 2181537 h 2237474"/>
              <a:gd name="connsiteX175" fmla="*/ 520671 w 12192000"/>
              <a:gd name="connsiteY175" fmla="*/ 2180980 h 2237474"/>
              <a:gd name="connsiteX176" fmla="*/ 515024 w 12192000"/>
              <a:gd name="connsiteY176" fmla="*/ 2179258 h 2237474"/>
              <a:gd name="connsiteX177" fmla="*/ 512278 w 12192000"/>
              <a:gd name="connsiteY177" fmla="*/ 2176369 h 2237474"/>
              <a:gd name="connsiteX178" fmla="*/ 480419 w 12192000"/>
              <a:gd name="connsiteY178" fmla="*/ 2167807 h 2237474"/>
              <a:gd name="connsiteX179" fmla="*/ 413835 w 12192000"/>
              <a:gd name="connsiteY179" fmla="*/ 2156783 h 2237474"/>
              <a:gd name="connsiteX180" fmla="*/ 376513 w 12192000"/>
              <a:gd name="connsiteY180" fmla="*/ 2154014 h 2237474"/>
              <a:gd name="connsiteX181" fmla="*/ 273386 w 12192000"/>
              <a:gd name="connsiteY181" fmla="*/ 2142551 h 2237474"/>
              <a:gd name="connsiteX182" fmla="*/ 169207 w 12192000"/>
              <a:gd name="connsiteY182" fmla="*/ 2128100 h 2237474"/>
              <a:gd name="connsiteX183" fmla="*/ 93149 w 12192000"/>
              <a:gd name="connsiteY183" fmla="*/ 2105324 h 2237474"/>
              <a:gd name="connsiteX184" fmla="*/ 88109 w 12192000"/>
              <a:gd name="connsiteY184" fmla="*/ 2106704 h 2237474"/>
              <a:gd name="connsiteX185" fmla="*/ 80022 w 12192000"/>
              <a:gd name="connsiteY185" fmla="*/ 2107254 h 2237474"/>
              <a:gd name="connsiteX186" fmla="*/ 79717 w 12192000"/>
              <a:gd name="connsiteY186" fmla="*/ 2107046 h 2237474"/>
              <a:gd name="connsiteX187" fmla="*/ 72352 w 12192000"/>
              <a:gd name="connsiteY187" fmla="*/ 2107991 h 2237474"/>
              <a:gd name="connsiteX188" fmla="*/ 37645 w 12192000"/>
              <a:gd name="connsiteY188" fmla="*/ 2115401 h 2237474"/>
              <a:gd name="connsiteX189" fmla="*/ 4572 w 12192000"/>
              <a:gd name="connsiteY189" fmla="*/ 2111091 h 2237474"/>
              <a:gd name="connsiteX190" fmla="*/ 0 w 12192000"/>
              <a:gd name="connsiteY190" fmla="*/ 2110468 h 2237474"/>
              <a:gd name="connsiteX191" fmla="*/ 0 w 12192000"/>
              <a:gd name="connsiteY19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29530 w 12192000"/>
              <a:gd name="connsiteY105" fmla="*/ 1864513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680177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805004 w 12192000"/>
              <a:gd name="connsiteY13" fmla="*/ 757573 h 2237474"/>
              <a:gd name="connsiteX14" fmla="*/ 10739478 w 12192000"/>
              <a:gd name="connsiteY14" fmla="*/ 776841 h 2237474"/>
              <a:gd name="connsiteX15" fmla="*/ 10458762 w 12192000"/>
              <a:gd name="connsiteY15" fmla="*/ 755400 h 2237474"/>
              <a:gd name="connsiteX16" fmla="*/ 10211200 w 12192000"/>
              <a:gd name="connsiteY16" fmla="*/ 767513 h 2237474"/>
              <a:gd name="connsiteX17" fmla="*/ 10167995 w 12192000"/>
              <a:gd name="connsiteY17" fmla="*/ 760843 h 2237474"/>
              <a:gd name="connsiteX18" fmla="*/ 9997044 w 12192000"/>
              <a:gd name="connsiteY18" fmla="*/ 780129 h 2237474"/>
              <a:gd name="connsiteX19" fmla="*/ 9943887 w 12192000"/>
              <a:gd name="connsiteY19" fmla="*/ 804141 h 2237474"/>
              <a:gd name="connsiteX20" fmla="*/ 9918248 w 12192000"/>
              <a:gd name="connsiteY20" fmla="*/ 816628 h 2237474"/>
              <a:gd name="connsiteX21" fmla="*/ 9767091 w 12192000"/>
              <a:gd name="connsiteY21" fmla="*/ 870550 h 2237474"/>
              <a:gd name="connsiteX22" fmla="*/ 9683005 w 12192000"/>
              <a:gd name="connsiteY22" fmla="*/ 894128 h 2237474"/>
              <a:gd name="connsiteX23" fmla="*/ 9594438 w 12192000"/>
              <a:gd name="connsiteY23" fmla="*/ 919051 h 2237474"/>
              <a:gd name="connsiteX24" fmla="*/ 9544189 w 12192000"/>
              <a:gd name="connsiteY24" fmla="*/ 938966 h 2237474"/>
              <a:gd name="connsiteX25" fmla="*/ 9500499 w 12192000"/>
              <a:gd name="connsiteY25" fmla="*/ 954680 h 2237474"/>
              <a:gd name="connsiteX26" fmla="*/ 9428195 w 12192000"/>
              <a:gd name="connsiteY26" fmla="*/ 986225 h 2237474"/>
              <a:gd name="connsiteX27" fmla="*/ 9410017 w 12192000"/>
              <a:gd name="connsiteY27" fmla="*/ 993931 h 2237474"/>
              <a:gd name="connsiteX28" fmla="*/ 9392919 w 12192000"/>
              <a:gd name="connsiteY28" fmla="*/ 994656 h 2237474"/>
              <a:gd name="connsiteX29" fmla="*/ 9278619 w 12192000"/>
              <a:gd name="connsiteY29" fmla="*/ 1011878 h 2237474"/>
              <a:gd name="connsiteX30" fmla="*/ 9268019 w 12192000"/>
              <a:gd name="connsiteY30" fmla="*/ 1007442 h 2237474"/>
              <a:gd name="connsiteX31" fmla="*/ 9234662 w 12192000"/>
              <a:gd name="connsiteY31" fmla="*/ 1023056 h 2237474"/>
              <a:gd name="connsiteX32" fmla="*/ 9181033 w 12192000"/>
              <a:gd name="connsiteY32" fmla="*/ 1037921 h 2237474"/>
              <a:gd name="connsiteX33" fmla="*/ 9155969 w 12192000"/>
              <a:gd name="connsiteY33" fmla="*/ 1046804 h 2237474"/>
              <a:gd name="connsiteX34" fmla="*/ 9133985 w 12192000"/>
              <a:gd name="connsiteY34" fmla="*/ 1046450 h 2237474"/>
              <a:gd name="connsiteX35" fmla="*/ 9003462 w 12192000"/>
              <a:gd name="connsiteY35" fmla="*/ 1042406 h 2237474"/>
              <a:gd name="connsiteX36" fmla="*/ 8968445 w 12192000"/>
              <a:gd name="connsiteY36" fmla="*/ 1052169 h 2237474"/>
              <a:gd name="connsiteX37" fmla="*/ 8886001 w 12192000"/>
              <a:gd name="connsiteY37" fmla="*/ 1067468 h 2237474"/>
              <a:gd name="connsiteX38" fmla="*/ 8838610 w 12192000"/>
              <a:gd name="connsiteY38" fmla="*/ 1075091 h 2237474"/>
              <a:gd name="connsiteX39" fmla="*/ 8750383 w 12192000"/>
              <a:gd name="connsiteY39" fmla="*/ 1097387 h 2237474"/>
              <a:gd name="connsiteX40" fmla="*/ 8665605 w 12192000"/>
              <a:gd name="connsiteY40" fmla="*/ 1110791 h 2237474"/>
              <a:gd name="connsiteX41" fmla="*/ 8584946 w 12192000"/>
              <a:gd name="connsiteY41" fmla="*/ 1135226 h 2237474"/>
              <a:gd name="connsiteX42" fmla="*/ 8460755 w 12192000"/>
              <a:gd name="connsiteY42" fmla="*/ 1203427 h 2237474"/>
              <a:gd name="connsiteX43" fmla="*/ 8419755 w 12192000"/>
              <a:gd name="connsiteY43" fmla="*/ 1216260 h 2237474"/>
              <a:gd name="connsiteX44" fmla="*/ 8411626 w 12192000"/>
              <a:gd name="connsiteY44" fmla="*/ 1214397 h 2237474"/>
              <a:gd name="connsiteX45" fmla="*/ 8363469 w 12192000"/>
              <a:gd name="connsiteY45" fmla="*/ 1246658 h 2237474"/>
              <a:gd name="connsiteX46" fmla="*/ 8275497 w 12192000"/>
              <a:gd name="connsiteY46" fmla="*/ 1264396 h 2237474"/>
              <a:gd name="connsiteX47" fmla="*/ 8206287 w 12192000"/>
              <a:gd name="connsiteY47" fmla="*/ 1273060 h 2237474"/>
              <a:gd name="connsiteX48" fmla="*/ 8139997 w 12192000"/>
              <a:gd name="connsiteY48" fmla="*/ 1282713 h 2237474"/>
              <a:gd name="connsiteX49" fmla="*/ 8074238 w 12192000"/>
              <a:gd name="connsiteY49" fmla="*/ 1301895 h 2237474"/>
              <a:gd name="connsiteX50" fmla="*/ 7942099 w 12192000"/>
              <a:gd name="connsiteY50" fmla="*/ 1336332 h 2237474"/>
              <a:gd name="connsiteX51" fmla="*/ 7902328 w 12192000"/>
              <a:gd name="connsiteY51" fmla="*/ 1345865 h 2237474"/>
              <a:gd name="connsiteX52" fmla="*/ 7840612 w 12192000"/>
              <a:gd name="connsiteY52" fmla="*/ 1369373 h 2237474"/>
              <a:gd name="connsiteX53" fmla="*/ 7786819 w 12192000"/>
              <a:gd name="connsiteY53" fmla="*/ 1378970 h 2237474"/>
              <a:gd name="connsiteX54" fmla="*/ 7548172 w 12192000"/>
              <a:gd name="connsiteY54" fmla="*/ 1417460 h 2237474"/>
              <a:gd name="connsiteX55" fmla="*/ 7483437 w 12192000"/>
              <a:gd name="connsiteY55" fmla="*/ 1478152 h 2237474"/>
              <a:gd name="connsiteX56" fmla="*/ 7377870 w 12192000"/>
              <a:gd name="connsiteY56" fmla="*/ 1523319 h 2237474"/>
              <a:gd name="connsiteX57" fmla="*/ 7230737 w 12192000"/>
              <a:gd name="connsiteY57" fmla="*/ 1562633 h 2237474"/>
              <a:gd name="connsiteX58" fmla="*/ 7224458 w 12192000"/>
              <a:gd name="connsiteY58" fmla="*/ 1573008 h 2237474"/>
              <a:gd name="connsiteX59" fmla="*/ 7183121 w 12192000"/>
              <a:gd name="connsiteY59" fmla="*/ 1595162 h 2237474"/>
              <a:gd name="connsiteX60" fmla="*/ 7164601 w 12192000"/>
              <a:gd name="connsiteY60" fmla="*/ 1606490 h 2237474"/>
              <a:gd name="connsiteX61" fmla="*/ 7031309 w 12192000"/>
              <a:gd name="connsiteY61" fmla="*/ 1619451 h 2237474"/>
              <a:gd name="connsiteX62" fmla="*/ 6900177 w 12192000"/>
              <a:gd name="connsiteY62" fmla="*/ 1636016 h 2237474"/>
              <a:gd name="connsiteX63" fmla="*/ 6795372 w 12192000"/>
              <a:gd name="connsiteY63" fmla="*/ 1644845 h 2237474"/>
              <a:gd name="connsiteX64" fmla="*/ 6692251 w 12192000"/>
              <a:gd name="connsiteY64" fmla="*/ 1656357 h 2237474"/>
              <a:gd name="connsiteX65" fmla="*/ 6655235 w 12192000"/>
              <a:gd name="connsiteY65" fmla="*/ 1661869 h 2237474"/>
              <a:gd name="connsiteX66" fmla="*/ 6554894 w 12192000"/>
              <a:gd name="connsiteY66" fmla="*/ 1664428 h 2237474"/>
              <a:gd name="connsiteX67" fmla="*/ 6516595 w 12192000"/>
              <a:gd name="connsiteY67" fmla="*/ 1667475 h 2237474"/>
              <a:gd name="connsiteX68" fmla="*/ 6508541 w 12192000"/>
              <a:gd name="connsiteY68" fmla="*/ 1668757 h 2237474"/>
              <a:gd name="connsiteX69" fmla="*/ 6471012 w 12192000"/>
              <a:gd name="connsiteY69" fmla="*/ 1678604 h 2237474"/>
              <a:gd name="connsiteX70" fmla="*/ 6364035 w 12192000"/>
              <a:gd name="connsiteY70" fmla="*/ 1667683 h 2237474"/>
              <a:gd name="connsiteX71" fmla="*/ 6280959 w 12192000"/>
              <a:gd name="connsiteY71" fmla="*/ 1689329 h 2237474"/>
              <a:gd name="connsiteX72" fmla="*/ 6243319 w 12192000"/>
              <a:gd name="connsiteY72" fmla="*/ 1695560 h 2237474"/>
              <a:gd name="connsiteX73" fmla="*/ 6098321 w 12192000"/>
              <a:gd name="connsiteY73" fmla="*/ 1721646 h 2237474"/>
              <a:gd name="connsiteX74" fmla="*/ 5880652 w 12192000"/>
              <a:gd name="connsiteY74" fmla="*/ 1779643 h 2237474"/>
              <a:gd name="connsiteX75" fmla="*/ 5785959 w 12192000"/>
              <a:gd name="connsiteY75" fmla="*/ 1775307 h 2237474"/>
              <a:gd name="connsiteX76" fmla="*/ 5643534 w 12192000"/>
              <a:gd name="connsiteY76" fmla="*/ 1802919 h 2237474"/>
              <a:gd name="connsiteX77" fmla="*/ 5518799 w 12192000"/>
              <a:gd name="connsiteY77" fmla="*/ 1818312 h 2237474"/>
              <a:gd name="connsiteX78" fmla="*/ 5505014 w 12192000"/>
              <a:gd name="connsiteY78" fmla="*/ 1819259 h 2237474"/>
              <a:gd name="connsiteX79" fmla="*/ 5453307 w 12192000"/>
              <a:gd name="connsiteY79" fmla="*/ 1815450 h 2237474"/>
              <a:gd name="connsiteX80" fmla="*/ 5221533 w 12192000"/>
              <a:gd name="connsiteY80" fmla="*/ 1846950 h 2237474"/>
              <a:gd name="connsiteX81" fmla="*/ 5149802 w 12192000"/>
              <a:gd name="connsiteY81" fmla="*/ 1844846 h 2237474"/>
              <a:gd name="connsiteX82" fmla="*/ 5114927 w 12192000"/>
              <a:gd name="connsiteY82" fmla="*/ 1847827 h 2237474"/>
              <a:gd name="connsiteX83" fmla="*/ 5108970 w 12192000"/>
              <a:gd name="connsiteY83" fmla="*/ 1847935 h 2237474"/>
              <a:gd name="connsiteX84" fmla="*/ 5067961 w 12192000"/>
              <a:gd name="connsiteY84" fmla="*/ 1845917 h 2237474"/>
              <a:gd name="connsiteX85" fmla="*/ 5007075 w 12192000"/>
              <a:gd name="connsiteY85" fmla="*/ 1838626 h 2237474"/>
              <a:gd name="connsiteX86" fmla="*/ 4944087 w 12192000"/>
              <a:gd name="connsiteY86" fmla="*/ 1823332 h 2237474"/>
              <a:gd name="connsiteX87" fmla="*/ 4907662 w 12192000"/>
              <a:gd name="connsiteY87" fmla="*/ 1816900 h 2237474"/>
              <a:gd name="connsiteX88" fmla="*/ 4882386 w 12192000"/>
              <a:gd name="connsiteY88" fmla="*/ 1809844 h 2237474"/>
              <a:gd name="connsiteX89" fmla="*/ 4811440 w 12192000"/>
              <a:gd name="connsiteY89" fmla="*/ 1804655 h 2237474"/>
              <a:gd name="connsiteX90" fmla="*/ 4691075 w 12192000"/>
              <a:gd name="connsiteY90" fmla="*/ 1801389 h 2237474"/>
              <a:gd name="connsiteX91" fmla="*/ 4640313 w 12192000"/>
              <a:gd name="connsiteY91" fmla="*/ 1784307 h 2237474"/>
              <a:gd name="connsiteX92" fmla="*/ 4536503 w 12192000"/>
              <a:gd name="connsiteY92" fmla="*/ 1785334 h 2237474"/>
              <a:gd name="connsiteX93" fmla="*/ 4513724 w 12192000"/>
              <a:gd name="connsiteY93" fmla="*/ 1791996 h 2237474"/>
              <a:gd name="connsiteX94" fmla="*/ 4459810 w 12192000"/>
              <a:gd name="connsiteY94" fmla="*/ 1797886 h 2237474"/>
              <a:gd name="connsiteX95" fmla="*/ 4379064 w 12192000"/>
              <a:gd name="connsiteY95" fmla="*/ 1817177 h 2237474"/>
              <a:gd name="connsiteX96" fmla="*/ 4290981 w 12192000"/>
              <a:gd name="connsiteY96" fmla="*/ 1839677 h 2237474"/>
              <a:gd name="connsiteX97" fmla="*/ 4238372 w 12192000"/>
              <a:gd name="connsiteY97" fmla="*/ 1851480 h 2237474"/>
              <a:gd name="connsiteX98" fmla="*/ 4232517 w 12192000"/>
              <a:gd name="connsiteY98" fmla="*/ 1852567 h 2237474"/>
              <a:gd name="connsiteX99" fmla="*/ 4191732 w 12192000"/>
              <a:gd name="connsiteY99" fmla="*/ 1857328 h 2237474"/>
              <a:gd name="connsiteX100" fmla="*/ 4065532 w 12192000"/>
              <a:gd name="connsiteY100" fmla="*/ 1855477 h 2237474"/>
              <a:gd name="connsiteX101" fmla="*/ 4028460 w 12192000"/>
              <a:gd name="connsiteY101" fmla="*/ 1855137 h 2237474"/>
              <a:gd name="connsiteX102" fmla="*/ 4002267 w 12192000"/>
              <a:gd name="connsiteY102" fmla="*/ 1852352 h 2237474"/>
              <a:gd name="connsiteX103" fmla="*/ 3931396 w 12192000"/>
              <a:gd name="connsiteY103" fmla="*/ 1858915 h 2237474"/>
              <a:gd name="connsiteX104" fmla="*/ 3812162 w 12192000"/>
              <a:gd name="connsiteY104" fmla="*/ 1875501 h 2237474"/>
              <a:gd name="connsiteX105" fmla="*/ 3758105 w 12192000"/>
              <a:gd name="connsiteY105" fmla="*/ 1871856 h 2237474"/>
              <a:gd name="connsiteX106" fmla="*/ 3715896 w 12192000"/>
              <a:gd name="connsiteY106" fmla="*/ 1881552 h 2237474"/>
              <a:gd name="connsiteX107" fmla="*/ 3567259 w 12192000"/>
              <a:gd name="connsiteY107" fmla="*/ 1893482 h 2237474"/>
              <a:gd name="connsiteX108" fmla="*/ 3405770 w 12192000"/>
              <a:gd name="connsiteY108" fmla="*/ 1904591 h 2237474"/>
              <a:gd name="connsiteX109" fmla="*/ 3280097 w 12192000"/>
              <a:gd name="connsiteY109" fmla="*/ 1919610 h 2237474"/>
              <a:gd name="connsiteX110" fmla="*/ 3123424 w 12192000"/>
              <a:gd name="connsiteY110" fmla="*/ 1952930 h 2237474"/>
              <a:gd name="connsiteX111" fmla="*/ 3009910 w 12192000"/>
              <a:gd name="connsiteY111" fmla="*/ 1957866 h 2237474"/>
              <a:gd name="connsiteX112" fmla="*/ 2995934 w 12192000"/>
              <a:gd name="connsiteY112" fmla="*/ 1967085 h 2237474"/>
              <a:gd name="connsiteX113" fmla="*/ 2980071 w 12192000"/>
              <a:gd name="connsiteY113" fmla="*/ 1972988 h 2237474"/>
              <a:gd name="connsiteX114" fmla="*/ 2942858 w 12192000"/>
              <a:gd name="connsiteY114" fmla="*/ 1981367 h 2237474"/>
              <a:gd name="connsiteX115" fmla="*/ 2875436 w 12192000"/>
              <a:gd name="connsiteY115" fmla="*/ 1996977 h 2237474"/>
              <a:gd name="connsiteX116" fmla="*/ 2874892 w 12192000"/>
              <a:gd name="connsiteY116" fmla="*/ 1996085 h 2237474"/>
              <a:gd name="connsiteX117" fmla="*/ 2864145 w 12192000"/>
              <a:gd name="connsiteY117" fmla="*/ 1994061 h 2237474"/>
              <a:gd name="connsiteX118" fmla="*/ 2843662 w 12192000"/>
              <a:gd name="connsiteY118" fmla="*/ 1992498 h 2237474"/>
              <a:gd name="connsiteX119" fmla="*/ 2796128 w 12192000"/>
              <a:gd name="connsiteY119" fmla="*/ 1976403 h 2237474"/>
              <a:gd name="connsiteX120" fmla="*/ 2756784 w 12192000"/>
              <a:gd name="connsiteY120" fmla="*/ 1985116 h 2237474"/>
              <a:gd name="connsiteX121" fmla="*/ 2748833 w 12192000"/>
              <a:gd name="connsiteY121" fmla="*/ 1986323 h 2237474"/>
              <a:gd name="connsiteX122" fmla="*/ 2748661 w 12192000"/>
              <a:gd name="connsiteY122" fmla="*/ 1986122 h 2237474"/>
              <a:gd name="connsiteX123" fmla="*/ 2740251 w 12192000"/>
              <a:gd name="connsiteY123" fmla="*/ 1986946 h 2237474"/>
              <a:gd name="connsiteX124" fmla="*/ 2718916 w 12192000"/>
              <a:gd name="connsiteY124" fmla="*/ 1990867 h 2237474"/>
              <a:gd name="connsiteX125" fmla="*/ 2713522 w 12192000"/>
              <a:gd name="connsiteY125" fmla="*/ 1990173 h 2237474"/>
              <a:gd name="connsiteX126" fmla="*/ 2680597 w 12192000"/>
              <a:gd name="connsiteY126" fmla="*/ 1984996 h 2237474"/>
              <a:gd name="connsiteX127" fmla="*/ 2578178 w 12192000"/>
              <a:gd name="connsiteY127" fmla="*/ 1990531 h 2237474"/>
              <a:gd name="connsiteX128" fmla="*/ 2476147 w 12192000"/>
              <a:gd name="connsiteY128" fmla="*/ 1998305 h 2237474"/>
              <a:gd name="connsiteX129" fmla="*/ 2373568 w 12192000"/>
              <a:gd name="connsiteY129" fmla="*/ 2003219 h 2237474"/>
              <a:gd name="connsiteX130" fmla="*/ 2321399 w 12192000"/>
              <a:gd name="connsiteY130" fmla="*/ 1989467 h 2237474"/>
              <a:gd name="connsiteX131" fmla="*/ 2315525 w 12192000"/>
              <a:gd name="connsiteY131" fmla="*/ 1989708 h 2237474"/>
              <a:gd name="connsiteX132" fmla="*/ 2300792 w 12192000"/>
              <a:gd name="connsiteY132" fmla="*/ 1994290 h 2237474"/>
              <a:gd name="connsiteX133" fmla="*/ 2295469 w 12192000"/>
              <a:gd name="connsiteY133" fmla="*/ 1996659 h 2237474"/>
              <a:gd name="connsiteX134" fmla="*/ 2287219 w 12192000"/>
              <a:gd name="connsiteY134" fmla="*/ 1998750 h 2237474"/>
              <a:gd name="connsiteX135" fmla="*/ 2286948 w 12192000"/>
              <a:gd name="connsiteY135" fmla="*/ 1998596 h 2237474"/>
              <a:gd name="connsiteX136" fmla="*/ 2243069 w 12192000"/>
              <a:gd name="connsiteY136" fmla="*/ 2015111 h 2237474"/>
              <a:gd name="connsiteX137" fmla="*/ 2186609 w 12192000"/>
              <a:gd name="connsiteY137" fmla="*/ 2008263 h 2237474"/>
              <a:gd name="connsiteX138" fmla="*/ 2164831 w 12192000"/>
              <a:gd name="connsiteY138" fmla="*/ 2010143 h 2237474"/>
              <a:gd name="connsiteX139" fmla="*/ 2152836 w 12192000"/>
              <a:gd name="connsiteY139" fmla="*/ 2010048 h 2237474"/>
              <a:gd name="connsiteX140" fmla="*/ 2117102 w 12192000"/>
              <a:gd name="connsiteY140" fmla="*/ 2023004 h 2237474"/>
              <a:gd name="connsiteX141" fmla="*/ 2111935 w 12192000"/>
              <a:gd name="connsiteY141" fmla="*/ 2023163 h 2237474"/>
              <a:gd name="connsiteX142" fmla="*/ 2089991 w 12192000"/>
              <a:gd name="connsiteY142" fmla="*/ 2034193 h 2237474"/>
              <a:gd name="connsiteX143" fmla="*/ 2058061 w 12192000"/>
              <a:gd name="connsiteY143" fmla="*/ 2047942 h 2237474"/>
              <a:gd name="connsiteX144" fmla="*/ 2055737 w 12192000"/>
              <a:gd name="connsiteY144" fmla="*/ 2047704 h 2237474"/>
              <a:gd name="connsiteX145" fmla="*/ 2042244 w 12192000"/>
              <a:gd name="connsiteY145" fmla="*/ 2055560 h 2237474"/>
              <a:gd name="connsiteX146" fmla="*/ 1976224 w 12192000"/>
              <a:gd name="connsiteY146" fmla="*/ 2074257 h 2237474"/>
              <a:gd name="connsiteX147" fmla="*/ 1877728 w 12192000"/>
              <a:gd name="connsiteY147" fmla="*/ 2101004 h 2237474"/>
              <a:gd name="connsiteX148" fmla="*/ 1759056 w 12192000"/>
              <a:gd name="connsiteY148" fmla="*/ 2125608 h 2237474"/>
              <a:gd name="connsiteX149" fmla="*/ 1637948 w 12192000"/>
              <a:gd name="connsiteY149" fmla="*/ 2172597 h 2237474"/>
              <a:gd name="connsiteX150" fmla="*/ 1434549 w 12192000"/>
              <a:gd name="connsiteY150" fmla="*/ 2234522 h 2237474"/>
              <a:gd name="connsiteX151" fmla="*/ 1398481 w 12192000"/>
              <a:gd name="connsiteY151" fmla="*/ 2237074 h 2237474"/>
              <a:gd name="connsiteX152" fmla="*/ 1398407 w 12192000"/>
              <a:gd name="connsiteY152" fmla="*/ 2237095 h 2237474"/>
              <a:gd name="connsiteX153" fmla="*/ 1370962 w 12192000"/>
              <a:gd name="connsiteY153" fmla="*/ 2237474 h 2237474"/>
              <a:gd name="connsiteX154" fmla="*/ 1356367 w 12192000"/>
              <a:gd name="connsiteY154" fmla="*/ 2235089 h 2237474"/>
              <a:gd name="connsiteX155" fmla="*/ 1324828 w 12192000"/>
              <a:gd name="connsiteY155" fmla="*/ 2231968 h 2237474"/>
              <a:gd name="connsiteX156" fmla="*/ 1297744 w 12192000"/>
              <a:gd name="connsiteY156" fmla="*/ 2235849 h 2237474"/>
              <a:gd name="connsiteX157" fmla="*/ 1286236 w 12192000"/>
              <a:gd name="connsiteY157" fmla="*/ 2233135 h 2237474"/>
              <a:gd name="connsiteX158" fmla="*/ 1283504 w 12192000"/>
              <a:gd name="connsiteY158" fmla="*/ 2233797 h 2237474"/>
              <a:gd name="connsiteX159" fmla="*/ 1279765 w 12192000"/>
              <a:gd name="connsiteY159" fmla="*/ 2229639 h 2237474"/>
              <a:gd name="connsiteX160" fmla="*/ 1195347 w 12192000"/>
              <a:gd name="connsiteY160" fmla="*/ 2212354 h 2237474"/>
              <a:gd name="connsiteX161" fmla="*/ 970251 w 12192000"/>
              <a:gd name="connsiteY161" fmla="*/ 2221029 h 2237474"/>
              <a:gd name="connsiteX162" fmla="*/ 812914 w 12192000"/>
              <a:gd name="connsiteY162" fmla="*/ 2202752 h 2237474"/>
              <a:gd name="connsiteX163" fmla="*/ 800195 w 12192000"/>
              <a:gd name="connsiteY163" fmla="*/ 2209407 h 2237474"/>
              <a:gd name="connsiteX164" fmla="*/ 784978 w 12192000"/>
              <a:gd name="connsiteY164" fmla="*/ 2212360 h 2237474"/>
              <a:gd name="connsiteX165" fmla="*/ 681987 w 12192000"/>
              <a:gd name="connsiteY165" fmla="*/ 2216757 h 2237474"/>
              <a:gd name="connsiteX166" fmla="*/ 669923 w 12192000"/>
              <a:gd name="connsiteY166" fmla="*/ 2211682 h 2237474"/>
              <a:gd name="connsiteX167" fmla="*/ 648680 w 12192000"/>
              <a:gd name="connsiteY167" fmla="*/ 2206229 h 2237474"/>
              <a:gd name="connsiteX168" fmla="*/ 597225 w 12192000"/>
              <a:gd name="connsiteY168" fmla="*/ 2180999 h 2237474"/>
              <a:gd name="connsiteX169" fmla="*/ 558449 w 12192000"/>
              <a:gd name="connsiteY169" fmla="*/ 2182346 h 2237474"/>
              <a:gd name="connsiteX170" fmla="*/ 550517 w 12192000"/>
              <a:gd name="connsiteY170" fmla="*/ 2182060 h 2237474"/>
              <a:gd name="connsiteX171" fmla="*/ 550309 w 12192000"/>
              <a:gd name="connsiteY171" fmla="*/ 2181825 h 2237474"/>
              <a:gd name="connsiteX172" fmla="*/ 541836 w 12192000"/>
              <a:gd name="connsiteY172" fmla="*/ 2181063 h 2237474"/>
              <a:gd name="connsiteX173" fmla="*/ 536057 w 12192000"/>
              <a:gd name="connsiteY173" fmla="*/ 2181537 h 2237474"/>
              <a:gd name="connsiteX174" fmla="*/ 520671 w 12192000"/>
              <a:gd name="connsiteY174" fmla="*/ 2180980 h 2237474"/>
              <a:gd name="connsiteX175" fmla="*/ 515024 w 12192000"/>
              <a:gd name="connsiteY175" fmla="*/ 2179258 h 2237474"/>
              <a:gd name="connsiteX176" fmla="*/ 512278 w 12192000"/>
              <a:gd name="connsiteY176" fmla="*/ 2176369 h 2237474"/>
              <a:gd name="connsiteX177" fmla="*/ 480419 w 12192000"/>
              <a:gd name="connsiteY177" fmla="*/ 2167807 h 2237474"/>
              <a:gd name="connsiteX178" fmla="*/ 413835 w 12192000"/>
              <a:gd name="connsiteY178" fmla="*/ 2156783 h 2237474"/>
              <a:gd name="connsiteX179" fmla="*/ 376513 w 12192000"/>
              <a:gd name="connsiteY179" fmla="*/ 2154014 h 2237474"/>
              <a:gd name="connsiteX180" fmla="*/ 273386 w 12192000"/>
              <a:gd name="connsiteY180" fmla="*/ 2142551 h 2237474"/>
              <a:gd name="connsiteX181" fmla="*/ 169207 w 12192000"/>
              <a:gd name="connsiteY181" fmla="*/ 2128100 h 2237474"/>
              <a:gd name="connsiteX182" fmla="*/ 93149 w 12192000"/>
              <a:gd name="connsiteY182" fmla="*/ 2105324 h 2237474"/>
              <a:gd name="connsiteX183" fmla="*/ 88109 w 12192000"/>
              <a:gd name="connsiteY183" fmla="*/ 2106704 h 2237474"/>
              <a:gd name="connsiteX184" fmla="*/ 80022 w 12192000"/>
              <a:gd name="connsiteY184" fmla="*/ 2107254 h 2237474"/>
              <a:gd name="connsiteX185" fmla="*/ 79717 w 12192000"/>
              <a:gd name="connsiteY185" fmla="*/ 2107046 h 2237474"/>
              <a:gd name="connsiteX186" fmla="*/ 72352 w 12192000"/>
              <a:gd name="connsiteY186" fmla="*/ 2107991 h 2237474"/>
              <a:gd name="connsiteX187" fmla="*/ 37645 w 12192000"/>
              <a:gd name="connsiteY187" fmla="*/ 2115401 h 2237474"/>
              <a:gd name="connsiteX188" fmla="*/ 4572 w 12192000"/>
              <a:gd name="connsiteY188" fmla="*/ 2111091 h 2237474"/>
              <a:gd name="connsiteX189" fmla="*/ 0 w 12192000"/>
              <a:gd name="connsiteY189" fmla="*/ 2110468 h 2237474"/>
              <a:gd name="connsiteX190" fmla="*/ 0 w 12192000"/>
              <a:gd name="connsiteY19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78619 w 12192000"/>
              <a:gd name="connsiteY28" fmla="*/ 1011878 h 2237474"/>
              <a:gd name="connsiteX29" fmla="*/ 9268019 w 12192000"/>
              <a:gd name="connsiteY29" fmla="*/ 1007442 h 2237474"/>
              <a:gd name="connsiteX30" fmla="*/ 9234662 w 12192000"/>
              <a:gd name="connsiteY30" fmla="*/ 1023056 h 2237474"/>
              <a:gd name="connsiteX31" fmla="*/ 9181033 w 12192000"/>
              <a:gd name="connsiteY31" fmla="*/ 1037921 h 2237474"/>
              <a:gd name="connsiteX32" fmla="*/ 9155969 w 12192000"/>
              <a:gd name="connsiteY32" fmla="*/ 1046804 h 2237474"/>
              <a:gd name="connsiteX33" fmla="*/ 9133985 w 12192000"/>
              <a:gd name="connsiteY33" fmla="*/ 1046450 h 2237474"/>
              <a:gd name="connsiteX34" fmla="*/ 9003462 w 12192000"/>
              <a:gd name="connsiteY34" fmla="*/ 1042406 h 2237474"/>
              <a:gd name="connsiteX35" fmla="*/ 8968445 w 12192000"/>
              <a:gd name="connsiteY35" fmla="*/ 1052169 h 2237474"/>
              <a:gd name="connsiteX36" fmla="*/ 8886001 w 12192000"/>
              <a:gd name="connsiteY36" fmla="*/ 1067468 h 2237474"/>
              <a:gd name="connsiteX37" fmla="*/ 8838610 w 12192000"/>
              <a:gd name="connsiteY37" fmla="*/ 1075091 h 2237474"/>
              <a:gd name="connsiteX38" fmla="*/ 8750383 w 12192000"/>
              <a:gd name="connsiteY38" fmla="*/ 1097387 h 2237474"/>
              <a:gd name="connsiteX39" fmla="*/ 8665605 w 12192000"/>
              <a:gd name="connsiteY39" fmla="*/ 1110791 h 2237474"/>
              <a:gd name="connsiteX40" fmla="*/ 8584946 w 12192000"/>
              <a:gd name="connsiteY40" fmla="*/ 1135226 h 2237474"/>
              <a:gd name="connsiteX41" fmla="*/ 8460755 w 12192000"/>
              <a:gd name="connsiteY41" fmla="*/ 1203427 h 2237474"/>
              <a:gd name="connsiteX42" fmla="*/ 8419755 w 12192000"/>
              <a:gd name="connsiteY42" fmla="*/ 1216260 h 2237474"/>
              <a:gd name="connsiteX43" fmla="*/ 8411626 w 12192000"/>
              <a:gd name="connsiteY43" fmla="*/ 1214397 h 2237474"/>
              <a:gd name="connsiteX44" fmla="*/ 8363469 w 12192000"/>
              <a:gd name="connsiteY44" fmla="*/ 1246658 h 2237474"/>
              <a:gd name="connsiteX45" fmla="*/ 8275497 w 12192000"/>
              <a:gd name="connsiteY45" fmla="*/ 1264396 h 2237474"/>
              <a:gd name="connsiteX46" fmla="*/ 8206287 w 12192000"/>
              <a:gd name="connsiteY46" fmla="*/ 1273060 h 2237474"/>
              <a:gd name="connsiteX47" fmla="*/ 8139997 w 12192000"/>
              <a:gd name="connsiteY47" fmla="*/ 1282713 h 2237474"/>
              <a:gd name="connsiteX48" fmla="*/ 8074238 w 12192000"/>
              <a:gd name="connsiteY48" fmla="*/ 1301895 h 2237474"/>
              <a:gd name="connsiteX49" fmla="*/ 7942099 w 12192000"/>
              <a:gd name="connsiteY49" fmla="*/ 1336332 h 2237474"/>
              <a:gd name="connsiteX50" fmla="*/ 7902328 w 12192000"/>
              <a:gd name="connsiteY50" fmla="*/ 1345865 h 2237474"/>
              <a:gd name="connsiteX51" fmla="*/ 7840612 w 12192000"/>
              <a:gd name="connsiteY51" fmla="*/ 1369373 h 2237474"/>
              <a:gd name="connsiteX52" fmla="*/ 7786819 w 12192000"/>
              <a:gd name="connsiteY52" fmla="*/ 1378970 h 2237474"/>
              <a:gd name="connsiteX53" fmla="*/ 7548172 w 12192000"/>
              <a:gd name="connsiteY53" fmla="*/ 1417460 h 2237474"/>
              <a:gd name="connsiteX54" fmla="*/ 7483437 w 12192000"/>
              <a:gd name="connsiteY54" fmla="*/ 1478152 h 2237474"/>
              <a:gd name="connsiteX55" fmla="*/ 7377870 w 12192000"/>
              <a:gd name="connsiteY55" fmla="*/ 1523319 h 2237474"/>
              <a:gd name="connsiteX56" fmla="*/ 7230737 w 12192000"/>
              <a:gd name="connsiteY56" fmla="*/ 1562633 h 2237474"/>
              <a:gd name="connsiteX57" fmla="*/ 7224458 w 12192000"/>
              <a:gd name="connsiteY57" fmla="*/ 1573008 h 2237474"/>
              <a:gd name="connsiteX58" fmla="*/ 7183121 w 12192000"/>
              <a:gd name="connsiteY58" fmla="*/ 1595162 h 2237474"/>
              <a:gd name="connsiteX59" fmla="*/ 7164601 w 12192000"/>
              <a:gd name="connsiteY59" fmla="*/ 1606490 h 2237474"/>
              <a:gd name="connsiteX60" fmla="*/ 7031309 w 12192000"/>
              <a:gd name="connsiteY60" fmla="*/ 1619451 h 2237474"/>
              <a:gd name="connsiteX61" fmla="*/ 6900177 w 12192000"/>
              <a:gd name="connsiteY61" fmla="*/ 1636016 h 2237474"/>
              <a:gd name="connsiteX62" fmla="*/ 6795372 w 12192000"/>
              <a:gd name="connsiteY62" fmla="*/ 1644845 h 2237474"/>
              <a:gd name="connsiteX63" fmla="*/ 6692251 w 12192000"/>
              <a:gd name="connsiteY63" fmla="*/ 1656357 h 2237474"/>
              <a:gd name="connsiteX64" fmla="*/ 6655235 w 12192000"/>
              <a:gd name="connsiteY64" fmla="*/ 1661869 h 2237474"/>
              <a:gd name="connsiteX65" fmla="*/ 6554894 w 12192000"/>
              <a:gd name="connsiteY65" fmla="*/ 1664428 h 2237474"/>
              <a:gd name="connsiteX66" fmla="*/ 6516595 w 12192000"/>
              <a:gd name="connsiteY66" fmla="*/ 1667475 h 2237474"/>
              <a:gd name="connsiteX67" fmla="*/ 6508541 w 12192000"/>
              <a:gd name="connsiteY67" fmla="*/ 1668757 h 2237474"/>
              <a:gd name="connsiteX68" fmla="*/ 6471012 w 12192000"/>
              <a:gd name="connsiteY68" fmla="*/ 1678604 h 2237474"/>
              <a:gd name="connsiteX69" fmla="*/ 6364035 w 12192000"/>
              <a:gd name="connsiteY69" fmla="*/ 1667683 h 2237474"/>
              <a:gd name="connsiteX70" fmla="*/ 6280959 w 12192000"/>
              <a:gd name="connsiteY70" fmla="*/ 1689329 h 2237474"/>
              <a:gd name="connsiteX71" fmla="*/ 6243319 w 12192000"/>
              <a:gd name="connsiteY71" fmla="*/ 1695560 h 2237474"/>
              <a:gd name="connsiteX72" fmla="*/ 6098321 w 12192000"/>
              <a:gd name="connsiteY72" fmla="*/ 1721646 h 2237474"/>
              <a:gd name="connsiteX73" fmla="*/ 5880652 w 12192000"/>
              <a:gd name="connsiteY73" fmla="*/ 1779643 h 2237474"/>
              <a:gd name="connsiteX74" fmla="*/ 5785959 w 12192000"/>
              <a:gd name="connsiteY74" fmla="*/ 1775307 h 2237474"/>
              <a:gd name="connsiteX75" fmla="*/ 5643534 w 12192000"/>
              <a:gd name="connsiteY75" fmla="*/ 1802919 h 2237474"/>
              <a:gd name="connsiteX76" fmla="*/ 5518799 w 12192000"/>
              <a:gd name="connsiteY76" fmla="*/ 1818312 h 2237474"/>
              <a:gd name="connsiteX77" fmla="*/ 5505014 w 12192000"/>
              <a:gd name="connsiteY77" fmla="*/ 1819259 h 2237474"/>
              <a:gd name="connsiteX78" fmla="*/ 5453307 w 12192000"/>
              <a:gd name="connsiteY78" fmla="*/ 1815450 h 2237474"/>
              <a:gd name="connsiteX79" fmla="*/ 5221533 w 12192000"/>
              <a:gd name="connsiteY79" fmla="*/ 1846950 h 2237474"/>
              <a:gd name="connsiteX80" fmla="*/ 5149802 w 12192000"/>
              <a:gd name="connsiteY80" fmla="*/ 1844846 h 2237474"/>
              <a:gd name="connsiteX81" fmla="*/ 5114927 w 12192000"/>
              <a:gd name="connsiteY81" fmla="*/ 1847827 h 2237474"/>
              <a:gd name="connsiteX82" fmla="*/ 5108970 w 12192000"/>
              <a:gd name="connsiteY82" fmla="*/ 1847935 h 2237474"/>
              <a:gd name="connsiteX83" fmla="*/ 5067961 w 12192000"/>
              <a:gd name="connsiteY83" fmla="*/ 1845917 h 2237474"/>
              <a:gd name="connsiteX84" fmla="*/ 5007075 w 12192000"/>
              <a:gd name="connsiteY84" fmla="*/ 1838626 h 2237474"/>
              <a:gd name="connsiteX85" fmla="*/ 4944087 w 12192000"/>
              <a:gd name="connsiteY85" fmla="*/ 1823332 h 2237474"/>
              <a:gd name="connsiteX86" fmla="*/ 4907662 w 12192000"/>
              <a:gd name="connsiteY86" fmla="*/ 1816900 h 2237474"/>
              <a:gd name="connsiteX87" fmla="*/ 4882386 w 12192000"/>
              <a:gd name="connsiteY87" fmla="*/ 1809844 h 2237474"/>
              <a:gd name="connsiteX88" fmla="*/ 4811440 w 12192000"/>
              <a:gd name="connsiteY88" fmla="*/ 1804655 h 2237474"/>
              <a:gd name="connsiteX89" fmla="*/ 4691075 w 12192000"/>
              <a:gd name="connsiteY89" fmla="*/ 1801389 h 2237474"/>
              <a:gd name="connsiteX90" fmla="*/ 4640313 w 12192000"/>
              <a:gd name="connsiteY90" fmla="*/ 1784307 h 2237474"/>
              <a:gd name="connsiteX91" fmla="*/ 4536503 w 12192000"/>
              <a:gd name="connsiteY91" fmla="*/ 1785334 h 2237474"/>
              <a:gd name="connsiteX92" fmla="*/ 4513724 w 12192000"/>
              <a:gd name="connsiteY92" fmla="*/ 1791996 h 2237474"/>
              <a:gd name="connsiteX93" fmla="*/ 4459810 w 12192000"/>
              <a:gd name="connsiteY93" fmla="*/ 1797886 h 2237474"/>
              <a:gd name="connsiteX94" fmla="*/ 4379064 w 12192000"/>
              <a:gd name="connsiteY94" fmla="*/ 1817177 h 2237474"/>
              <a:gd name="connsiteX95" fmla="*/ 4290981 w 12192000"/>
              <a:gd name="connsiteY95" fmla="*/ 1839677 h 2237474"/>
              <a:gd name="connsiteX96" fmla="*/ 4238372 w 12192000"/>
              <a:gd name="connsiteY96" fmla="*/ 1851480 h 2237474"/>
              <a:gd name="connsiteX97" fmla="*/ 4232517 w 12192000"/>
              <a:gd name="connsiteY97" fmla="*/ 1852567 h 2237474"/>
              <a:gd name="connsiteX98" fmla="*/ 4191732 w 12192000"/>
              <a:gd name="connsiteY98" fmla="*/ 1857328 h 2237474"/>
              <a:gd name="connsiteX99" fmla="*/ 4065532 w 12192000"/>
              <a:gd name="connsiteY99" fmla="*/ 1855477 h 2237474"/>
              <a:gd name="connsiteX100" fmla="*/ 4028460 w 12192000"/>
              <a:gd name="connsiteY100" fmla="*/ 1855137 h 2237474"/>
              <a:gd name="connsiteX101" fmla="*/ 4002267 w 12192000"/>
              <a:gd name="connsiteY101" fmla="*/ 1852352 h 2237474"/>
              <a:gd name="connsiteX102" fmla="*/ 3931396 w 12192000"/>
              <a:gd name="connsiteY102" fmla="*/ 1858915 h 2237474"/>
              <a:gd name="connsiteX103" fmla="*/ 3812162 w 12192000"/>
              <a:gd name="connsiteY103" fmla="*/ 1875501 h 2237474"/>
              <a:gd name="connsiteX104" fmla="*/ 3758105 w 12192000"/>
              <a:gd name="connsiteY104" fmla="*/ 1871856 h 2237474"/>
              <a:gd name="connsiteX105" fmla="*/ 3715896 w 12192000"/>
              <a:gd name="connsiteY105" fmla="*/ 1881552 h 2237474"/>
              <a:gd name="connsiteX106" fmla="*/ 3567259 w 12192000"/>
              <a:gd name="connsiteY106" fmla="*/ 1893482 h 2237474"/>
              <a:gd name="connsiteX107" fmla="*/ 3405770 w 12192000"/>
              <a:gd name="connsiteY107" fmla="*/ 1904591 h 2237474"/>
              <a:gd name="connsiteX108" fmla="*/ 3280097 w 12192000"/>
              <a:gd name="connsiteY108" fmla="*/ 1919610 h 2237474"/>
              <a:gd name="connsiteX109" fmla="*/ 3123424 w 12192000"/>
              <a:gd name="connsiteY109" fmla="*/ 1952930 h 2237474"/>
              <a:gd name="connsiteX110" fmla="*/ 3009910 w 12192000"/>
              <a:gd name="connsiteY110" fmla="*/ 1957866 h 2237474"/>
              <a:gd name="connsiteX111" fmla="*/ 2995934 w 12192000"/>
              <a:gd name="connsiteY111" fmla="*/ 1967085 h 2237474"/>
              <a:gd name="connsiteX112" fmla="*/ 2980071 w 12192000"/>
              <a:gd name="connsiteY112" fmla="*/ 1972988 h 2237474"/>
              <a:gd name="connsiteX113" fmla="*/ 2942858 w 12192000"/>
              <a:gd name="connsiteY113" fmla="*/ 1981367 h 2237474"/>
              <a:gd name="connsiteX114" fmla="*/ 2875436 w 12192000"/>
              <a:gd name="connsiteY114" fmla="*/ 1996977 h 2237474"/>
              <a:gd name="connsiteX115" fmla="*/ 2874892 w 12192000"/>
              <a:gd name="connsiteY115" fmla="*/ 1996085 h 2237474"/>
              <a:gd name="connsiteX116" fmla="*/ 2864145 w 12192000"/>
              <a:gd name="connsiteY116" fmla="*/ 1994061 h 2237474"/>
              <a:gd name="connsiteX117" fmla="*/ 2843662 w 12192000"/>
              <a:gd name="connsiteY117" fmla="*/ 1992498 h 2237474"/>
              <a:gd name="connsiteX118" fmla="*/ 2796128 w 12192000"/>
              <a:gd name="connsiteY118" fmla="*/ 1976403 h 2237474"/>
              <a:gd name="connsiteX119" fmla="*/ 2756784 w 12192000"/>
              <a:gd name="connsiteY119" fmla="*/ 1985116 h 2237474"/>
              <a:gd name="connsiteX120" fmla="*/ 2748833 w 12192000"/>
              <a:gd name="connsiteY120" fmla="*/ 1986323 h 2237474"/>
              <a:gd name="connsiteX121" fmla="*/ 2748661 w 12192000"/>
              <a:gd name="connsiteY121" fmla="*/ 1986122 h 2237474"/>
              <a:gd name="connsiteX122" fmla="*/ 2740251 w 12192000"/>
              <a:gd name="connsiteY122" fmla="*/ 1986946 h 2237474"/>
              <a:gd name="connsiteX123" fmla="*/ 2718916 w 12192000"/>
              <a:gd name="connsiteY123" fmla="*/ 1990867 h 2237474"/>
              <a:gd name="connsiteX124" fmla="*/ 2713522 w 12192000"/>
              <a:gd name="connsiteY124" fmla="*/ 1990173 h 2237474"/>
              <a:gd name="connsiteX125" fmla="*/ 2680597 w 12192000"/>
              <a:gd name="connsiteY125" fmla="*/ 1984996 h 2237474"/>
              <a:gd name="connsiteX126" fmla="*/ 2578178 w 12192000"/>
              <a:gd name="connsiteY126" fmla="*/ 1990531 h 2237474"/>
              <a:gd name="connsiteX127" fmla="*/ 2476147 w 12192000"/>
              <a:gd name="connsiteY127" fmla="*/ 1998305 h 2237474"/>
              <a:gd name="connsiteX128" fmla="*/ 2373568 w 12192000"/>
              <a:gd name="connsiteY128" fmla="*/ 2003219 h 2237474"/>
              <a:gd name="connsiteX129" fmla="*/ 2321399 w 12192000"/>
              <a:gd name="connsiteY129" fmla="*/ 1989467 h 2237474"/>
              <a:gd name="connsiteX130" fmla="*/ 2315525 w 12192000"/>
              <a:gd name="connsiteY130" fmla="*/ 1989708 h 2237474"/>
              <a:gd name="connsiteX131" fmla="*/ 2300792 w 12192000"/>
              <a:gd name="connsiteY131" fmla="*/ 1994290 h 2237474"/>
              <a:gd name="connsiteX132" fmla="*/ 2295469 w 12192000"/>
              <a:gd name="connsiteY132" fmla="*/ 1996659 h 2237474"/>
              <a:gd name="connsiteX133" fmla="*/ 2287219 w 12192000"/>
              <a:gd name="connsiteY133" fmla="*/ 1998750 h 2237474"/>
              <a:gd name="connsiteX134" fmla="*/ 2286948 w 12192000"/>
              <a:gd name="connsiteY134" fmla="*/ 1998596 h 2237474"/>
              <a:gd name="connsiteX135" fmla="*/ 2243069 w 12192000"/>
              <a:gd name="connsiteY135" fmla="*/ 2015111 h 2237474"/>
              <a:gd name="connsiteX136" fmla="*/ 2186609 w 12192000"/>
              <a:gd name="connsiteY136" fmla="*/ 2008263 h 2237474"/>
              <a:gd name="connsiteX137" fmla="*/ 2164831 w 12192000"/>
              <a:gd name="connsiteY137" fmla="*/ 2010143 h 2237474"/>
              <a:gd name="connsiteX138" fmla="*/ 2152836 w 12192000"/>
              <a:gd name="connsiteY138" fmla="*/ 2010048 h 2237474"/>
              <a:gd name="connsiteX139" fmla="*/ 2117102 w 12192000"/>
              <a:gd name="connsiteY139" fmla="*/ 2023004 h 2237474"/>
              <a:gd name="connsiteX140" fmla="*/ 2111935 w 12192000"/>
              <a:gd name="connsiteY140" fmla="*/ 2023163 h 2237474"/>
              <a:gd name="connsiteX141" fmla="*/ 2089991 w 12192000"/>
              <a:gd name="connsiteY141" fmla="*/ 2034193 h 2237474"/>
              <a:gd name="connsiteX142" fmla="*/ 2058061 w 12192000"/>
              <a:gd name="connsiteY142" fmla="*/ 2047942 h 2237474"/>
              <a:gd name="connsiteX143" fmla="*/ 2055737 w 12192000"/>
              <a:gd name="connsiteY143" fmla="*/ 2047704 h 2237474"/>
              <a:gd name="connsiteX144" fmla="*/ 2042244 w 12192000"/>
              <a:gd name="connsiteY144" fmla="*/ 2055560 h 2237474"/>
              <a:gd name="connsiteX145" fmla="*/ 1976224 w 12192000"/>
              <a:gd name="connsiteY145" fmla="*/ 2074257 h 2237474"/>
              <a:gd name="connsiteX146" fmla="*/ 1877728 w 12192000"/>
              <a:gd name="connsiteY146" fmla="*/ 2101004 h 2237474"/>
              <a:gd name="connsiteX147" fmla="*/ 1759056 w 12192000"/>
              <a:gd name="connsiteY147" fmla="*/ 2125608 h 2237474"/>
              <a:gd name="connsiteX148" fmla="*/ 1637948 w 12192000"/>
              <a:gd name="connsiteY148" fmla="*/ 2172597 h 2237474"/>
              <a:gd name="connsiteX149" fmla="*/ 1434549 w 12192000"/>
              <a:gd name="connsiteY149" fmla="*/ 2234522 h 2237474"/>
              <a:gd name="connsiteX150" fmla="*/ 1398481 w 12192000"/>
              <a:gd name="connsiteY150" fmla="*/ 2237074 h 2237474"/>
              <a:gd name="connsiteX151" fmla="*/ 1398407 w 12192000"/>
              <a:gd name="connsiteY151" fmla="*/ 2237095 h 2237474"/>
              <a:gd name="connsiteX152" fmla="*/ 1370962 w 12192000"/>
              <a:gd name="connsiteY152" fmla="*/ 2237474 h 2237474"/>
              <a:gd name="connsiteX153" fmla="*/ 1356367 w 12192000"/>
              <a:gd name="connsiteY153" fmla="*/ 2235089 h 2237474"/>
              <a:gd name="connsiteX154" fmla="*/ 1324828 w 12192000"/>
              <a:gd name="connsiteY154" fmla="*/ 2231968 h 2237474"/>
              <a:gd name="connsiteX155" fmla="*/ 1297744 w 12192000"/>
              <a:gd name="connsiteY155" fmla="*/ 2235849 h 2237474"/>
              <a:gd name="connsiteX156" fmla="*/ 1286236 w 12192000"/>
              <a:gd name="connsiteY156" fmla="*/ 2233135 h 2237474"/>
              <a:gd name="connsiteX157" fmla="*/ 1283504 w 12192000"/>
              <a:gd name="connsiteY157" fmla="*/ 2233797 h 2237474"/>
              <a:gd name="connsiteX158" fmla="*/ 1279765 w 12192000"/>
              <a:gd name="connsiteY158" fmla="*/ 2229639 h 2237474"/>
              <a:gd name="connsiteX159" fmla="*/ 1195347 w 12192000"/>
              <a:gd name="connsiteY159" fmla="*/ 2212354 h 2237474"/>
              <a:gd name="connsiteX160" fmla="*/ 970251 w 12192000"/>
              <a:gd name="connsiteY160" fmla="*/ 2221029 h 2237474"/>
              <a:gd name="connsiteX161" fmla="*/ 812914 w 12192000"/>
              <a:gd name="connsiteY161" fmla="*/ 2202752 h 2237474"/>
              <a:gd name="connsiteX162" fmla="*/ 800195 w 12192000"/>
              <a:gd name="connsiteY162" fmla="*/ 2209407 h 2237474"/>
              <a:gd name="connsiteX163" fmla="*/ 784978 w 12192000"/>
              <a:gd name="connsiteY163" fmla="*/ 2212360 h 2237474"/>
              <a:gd name="connsiteX164" fmla="*/ 681987 w 12192000"/>
              <a:gd name="connsiteY164" fmla="*/ 2216757 h 2237474"/>
              <a:gd name="connsiteX165" fmla="*/ 669923 w 12192000"/>
              <a:gd name="connsiteY165" fmla="*/ 2211682 h 2237474"/>
              <a:gd name="connsiteX166" fmla="*/ 648680 w 12192000"/>
              <a:gd name="connsiteY166" fmla="*/ 2206229 h 2237474"/>
              <a:gd name="connsiteX167" fmla="*/ 597225 w 12192000"/>
              <a:gd name="connsiteY167" fmla="*/ 2180999 h 2237474"/>
              <a:gd name="connsiteX168" fmla="*/ 558449 w 12192000"/>
              <a:gd name="connsiteY168" fmla="*/ 2182346 h 2237474"/>
              <a:gd name="connsiteX169" fmla="*/ 550517 w 12192000"/>
              <a:gd name="connsiteY169" fmla="*/ 2182060 h 2237474"/>
              <a:gd name="connsiteX170" fmla="*/ 550309 w 12192000"/>
              <a:gd name="connsiteY170" fmla="*/ 2181825 h 2237474"/>
              <a:gd name="connsiteX171" fmla="*/ 541836 w 12192000"/>
              <a:gd name="connsiteY171" fmla="*/ 2181063 h 2237474"/>
              <a:gd name="connsiteX172" fmla="*/ 536057 w 12192000"/>
              <a:gd name="connsiteY172" fmla="*/ 2181537 h 2237474"/>
              <a:gd name="connsiteX173" fmla="*/ 520671 w 12192000"/>
              <a:gd name="connsiteY173" fmla="*/ 2180980 h 2237474"/>
              <a:gd name="connsiteX174" fmla="*/ 515024 w 12192000"/>
              <a:gd name="connsiteY174" fmla="*/ 2179258 h 2237474"/>
              <a:gd name="connsiteX175" fmla="*/ 512278 w 12192000"/>
              <a:gd name="connsiteY175" fmla="*/ 2176369 h 2237474"/>
              <a:gd name="connsiteX176" fmla="*/ 480419 w 12192000"/>
              <a:gd name="connsiteY176" fmla="*/ 2167807 h 2237474"/>
              <a:gd name="connsiteX177" fmla="*/ 413835 w 12192000"/>
              <a:gd name="connsiteY177" fmla="*/ 2156783 h 2237474"/>
              <a:gd name="connsiteX178" fmla="*/ 376513 w 12192000"/>
              <a:gd name="connsiteY178" fmla="*/ 2154014 h 2237474"/>
              <a:gd name="connsiteX179" fmla="*/ 273386 w 12192000"/>
              <a:gd name="connsiteY179" fmla="*/ 2142551 h 2237474"/>
              <a:gd name="connsiteX180" fmla="*/ 169207 w 12192000"/>
              <a:gd name="connsiteY180" fmla="*/ 2128100 h 2237474"/>
              <a:gd name="connsiteX181" fmla="*/ 93149 w 12192000"/>
              <a:gd name="connsiteY181" fmla="*/ 2105324 h 2237474"/>
              <a:gd name="connsiteX182" fmla="*/ 88109 w 12192000"/>
              <a:gd name="connsiteY182" fmla="*/ 2106704 h 2237474"/>
              <a:gd name="connsiteX183" fmla="*/ 80022 w 12192000"/>
              <a:gd name="connsiteY183" fmla="*/ 2107254 h 2237474"/>
              <a:gd name="connsiteX184" fmla="*/ 79717 w 12192000"/>
              <a:gd name="connsiteY184" fmla="*/ 2107046 h 2237474"/>
              <a:gd name="connsiteX185" fmla="*/ 72352 w 12192000"/>
              <a:gd name="connsiteY185" fmla="*/ 2107991 h 2237474"/>
              <a:gd name="connsiteX186" fmla="*/ 37645 w 12192000"/>
              <a:gd name="connsiteY186" fmla="*/ 2115401 h 2237474"/>
              <a:gd name="connsiteX187" fmla="*/ 4572 w 12192000"/>
              <a:gd name="connsiteY187" fmla="*/ 2111091 h 2237474"/>
              <a:gd name="connsiteX188" fmla="*/ 0 w 12192000"/>
              <a:gd name="connsiteY188" fmla="*/ 2110468 h 2237474"/>
              <a:gd name="connsiteX189" fmla="*/ 0 w 12192000"/>
              <a:gd name="connsiteY18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60755 w 12192000"/>
              <a:gd name="connsiteY40" fmla="*/ 1203427 h 2237474"/>
              <a:gd name="connsiteX41" fmla="*/ 8419755 w 12192000"/>
              <a:gd name="connsiteY41" fmla="*/ 1216260 h 2237474"/>
              <a:gd name="connsiteX42" fmla="*/ 8411626 w 12192000"/>
              <a:gd name="connsiteY42" fmla="*/ 1214397 h 2237474"/>
              <a:gd name="connsiteX43" fmla="*/ 8363469 w 12192000"/>
              <a:gd name="connsiteY43" fmla="*/ 1246658 h 2237474"/>
              <a:gd name="connsiteX44" fmla="*/ 8275497 w 12192000"/>
              <a:gd name="connsiteY44" fmla="*/ 1264396 h 2237474"/>
              <a:gd name="connsiteX45" fmla="*/ 8206287 w 12192000"/>
              <a:gd name="connsiteY45" fmla="*/ 1273060 h 2237474"/>
              <a:gd name="connsiteX46" fmla="*/ 8139997 w 12192000"/>
              <a:gd name="connsiteY46" fmla="*/ 1282713 h 2237474"/>
              <a:gd name="connsiteX47" fmla="*/ 8074238 w 12192000"/>
              <a:gd name="connsiteY47" fmla="*/ 1301895 h 2237474"/>
              <a:gd name="connsiteX48" fmla="*/ 7942099 w 12192000"/>
              <a:gd name="connsiteY48" fmla="*/ 1336332 h 2237474"/>
              <a:gd name="connsiteX49" fmla="*/ 7902328 w 12192000"/>
              <a:gd name="connsiteY49" fmla="*/ 1345865 h 2237474"/>
              <a:gd name="connsiteX50" fmla="*/ 7840612 w 12192000"/>
              <a:gd name="connsiteY50" fmla="*/ 1369373 h 2237474"/>
              <a:gd name="connsiteX51" fmla="*/ 7786819 w 12192000"/>
              <a:gd name="connsiteY51" fmla="*/ 1378970 h 2237474"/>
              <a:gd name="connsiteX52" fmla="*/ 7548172 w 12192000"/>
              <a:gd name="connsiteY52" fmla="*/ 1417460 h 2237474"/>
              <a:gd name="connsiteX53" fmla="*/ 7483437 w 12192000"/>
              <a:gd name="connsiteY53" fmla="*/ 1478152 h 2237474"/>
              <a:gd name="connsiteX54" fmla="*/ 7377870 w 12192000"/>
              <a:gd name="connsiteY54" fmla="*/ 1523319 h 2237474"/>
              <a:gd name="connsiteX55" fmla="*/ 7230737 w 12192000"/>
              <a:gd name="connsiteY55" fmla="*/ 1562633 h 2237474"/>
              <a:gd name="connsiteX56" fmla="*/ 7224458 w 12192000"/>
              <a:gd name="connsiteY56" fmla="*/ 1573008 h 2237474"/>
              <a:gd name="connsiteX57" fmla="*/ 7183121 w 12192000"/>
              <a:gd name="connsiteY57" fmla="*/ 1595162 h 2237474"/>
              <a:gd name="connsiteX58" fmla="*/ 7164601 w 12192000"/>
              <a:gd name="connsiteY58" fmla="*/ 1606490 h 2237474"/>
              <a:gd name="connsiteX59" fmla="*/ 7031309 w 12192000"/>
              <a:gd name="connsiteY59" fmla="*/ 1619451 h 2237474"/>
              <a:gd name="connsiteX60" fmla="*/ 6900177 w 12192000"/>
              <a:gd name="connsiteY60" fmla="*/ 1636016 h 2237474"/>
              <a:gd name="connsiteX61" fmla="*/ 6795372 w 12192000"/>
              <a:gd name="connsiteY61" fmla="*/ 1644845 h 2237474"/>
              <a:gd name="connsiteX62" fmla="*/ 6692251 w 12192000"/>
              <a:gd name="connsiteY62" fmla="*/ 1656357 h 2237474"/>
              <a:gd name="connsiteX63" fmla="*/ 6655235 w 12192000"/>
              <a:gd name="connsiteY63" fmla="*/ 1661869 h 2237474"/>
              <a:gd name="connsiteX64" fmla="*/ 6554894 w 12192000"/>
              <a:gd name="connsiteY64" fmla="*/ 1664428 h 2237474"/>
              <a:gd name="connsiteX65" fmla="*/ 6516595 w 12192000"/>
              <a:gd name="connsiteY65" fmla="*/ 1667475 h 2237474"/>
              <a:gd name="connsiteX66" fmla="*/ 6508541 w 12192000"/>
              <a:gd name="connsiteY66" fmla="*/ 1668757 h 2237474"/>
              <a:gd name="connsiteX67" fmla="*/ 6471012 w 12192000"/>
              <a:gd name="connsiteY67" fmla="*/ 1678604 h 2237474"/>
              <a:gd name="connsiteX68" fmla="*/ 6364035 w 12192000"/>
              <a:gd name="connsiteY68" fmla="*/ 1667683 h 2237474"/>
              <a:gd name="connsiteX69" fmla="*/ 6280959 w 12192000"/>
              <a:gd name="connsiteY69" fmla="*/ 1689329 h 2237474"/>
              <a:gd name="connsiteX70" fmla="*/ 6243319 w 12192000"/>
              <a:gd name="connsiteY70" fmla="*/ 1695560 h 2237474"/>
              <a:gd name="connsiteX71" fmla="*/ 6098321 w 12192000"/>
              <a:gd name="connsiteY71" fmla="*/ 1721646 h 2237474"/>
              <a:gd name="connsiteX72" fmla="*/ 5880652 w 12192000"/>
              <a:gd name="connsiteY72" fmla="*/ 1779643 h 2237474"/>
              <a:gd name="connsiteX73" fmla="*/ 5785959 w 12192000"/>
              <a:gd name="connsiteY73" fmla="*/ 1775307 h 2237474"/>
              <a:gd name="connsiteX74" fmla="*/ 5643534 w 12192000"/>
              <a:gd name="connsiteY74" fmla="*/ 1802919 h 2237474"/>
              <a:gd name="connsiteX75" fmla="*/ 5518799 w 12192000"/>
              <a:gd name="connsiteY75" fmla="*/ 1818312 h 2237474"/>
              <a:gd name="connsiteX76" fmla="*/ 5505014 w 12192000"/>
              <a:gd name="connsiteY76" fmla="*/ 1819259 h 2237474"/>
              <a:gd name="connsiteX77" fmla="*/ 5453307 w 12192000"/>
              <a:gd name="connsiteY77" fmla="*/ 1815450 h 2237474"/>
              <a:gd name="connsiteX78" fmla="*/ 5221533 w 12192000"/>
              <a:gd name="connsiteY78" fmla="*/ 1846950 h 2237474"/>
              <a:gd name="connsiteX79" fmla="*/ 5149802 w 12192000"/>
              <a:gd name="connsiteY79" fmla="*/ 1844846 h 2237474"/>
              <a:gd name="connsiteX80" fmla="*/ 5114927 w 12192000"/>
              <a:gd name="connsiteY80" fmla="*/ 1847827 h 2237474"/>
              <a:gd name="connsiteX81" fmla="*/ 5108970 w 12192000"/>
              <a:gd name="connsiteY81" fmla="*/ 1847935 h 2237474"/>
              <a:gd name="connsiteX82" fmla="*/ 5067961 w 12192000"/>
              <a:gd name="connsiteY82" fmla="*/ 1845917 h 2237474"/>
              <a:gd name="connsiteX83" fmla="*/ 5007075 w 12192000"/>
              <a:gd name="connsiteY83" fmla="*/ 1838626 h 2237474"/>
              <a:gd name="connsiteX84" fmla="*/ 4944087 w 12192000"/>
              <a:gd name="connsiteY84" fmla="*/ 1823332 h 2237474"/>
              <a:gd name="connsiteX85" fmla="*/ 4907662 w 12192000"/>
              <a:gd name="connsiteY85" fmla="*/ 1816900 h 2237474"/>
              <a:gd name="connsiteX86" fmla="*/ 4882386 w 12192000"/>
              <a:gd name="connsiteY86" fmla="*/ 1809844 h 2237474"/>
              <a:gd name="connsiteX87" fmla="*/ 4811440 w 12192000"/>
              <a:gd name="connsiteY87" fmla="*/ 1804655 h 2237474"/>
              <a:gd name="connsiteX88" fmla="*/ 4691075 w 12192000"/>
              <a:gd name="connsiteY88" fmla="*/ 1801389 h 2237474"/>
              <a:gd name="connsiteX89" fmla="*/ 4640313 w 12192000"/>
              <a:gd name="connsiteY89" fmla="*/ 1784307 h 2237474"/>
              <a:gd name="connsiteX90" fmla="*/ 4536503 w 12192000"/>
              <a:gd name="connsiteY90" fmla="*/ 1785334 h 2237474"/>
              <a:gd name="connsiteX91" fmla="*/ 4513724 w 12192000"/>
              <a:gd name="connsiteY91" fmla="*/ 1791996 h 2237474"/>
              <a:gd name="connsiteX92" fmla="*/ 4459810 w 12192000"/>
              <a:gd name="connsiteY92" fmla="*/ 1797886 h 2237474"/>
              <a:gd name="connsiteX93" fmla="*/ 4379064 w 12192000"/>
              <a:gd name="connsiteY93" fmla="*/ 1817177 h 2237474"/>
              <a:gd name="connsiteX94" fmla="*/ 4290981 w 12192000"/>
              <a:gd name="connsiteY94" fmla="*/ 1839677 h 2237474"/>
              <a:gd name="connsiteX95" fmla="*/ 4238372 w 12192000"/>
              <a:gd name="connsiteY95" fmla="*/ 1851480 h 2237474"/>
              <a:gd name="connsiteX96" fmla="*/ 4232517 w 12192000"/>
              <a:gd name="connsiteY96" fmla="*/ 1852567 h 2237474"/>
              <a:gd name="connsiteX97" fmla="*/ 4191732 w 12192000"/>
              <a:gd name="connsiteY97" fmla="*/ 1857328 h 2237474"/>
              <a:gd name="connsiteX98" fmla="*/ 4065532 w 12192000"/>
              <a:gd name="connsiteY98" fmla="*/ 1855477 h 2237474"/>
              <a:gd name="connsiteX99" fmla="*/ 4028460 w 12192000"/>
              <a:gd name="connsiteY99" fmla="*/ 1855137 h 2237474"/>
              <a:gd name="connsiteX100" fmla="*/ 4002267 w 12192000"/>
              <a:gd name="connsiteY100" fmla="*/ 1852352 h 2237474"/>
              <a:gd name="connsiteX101" fmla="*/ 3931396 w 12192000"/>
              <a:gd name="connsiteY101" fmla="*/ 1858915 h 2237474"/>
              <a:gd name="connsiteX102" fmla="*/ 3812162 w 12192000"/>
              <a:gd name="connsiteY102" fmla="*/ 1875501 h 2237474"/>
              <a:gd name="connsiteX103" fmla="*/ 3758105 w 12192000"/>
              <a:gd name="connsiteY103" fmla="*/ 1871856 h 2237474"/>
              <a:gd name="connsiteX104" fmla="*/ 3715896 w 12192000"/>
              <a:gd name="connsiteY104" fmla="*/ 1881552 h 2237474"/>
              <a:gd name="connsiteX105" fmla="*/ 3567259 w 12192000"/>
              <a:gd name="connsiteY105" fmla="*/ 1893482 h 2237474"/>
              <a:gd name="connsiteX106" fmla="*/ 3405770 w 12192000"/>
              <a:gd name="connsiteY106" fmla="*/ 1904591 h 2237474"/>
              <a:gd name="connsiteX107" fmla="*/ 3280097 w 12192000"/>
              <a:gd name="connsiteY107" fmla="*/ 1919610 h 2237474"/>
              <a:gd name="connsiteX108" fmla="*/ 3123424 w 12192000"/>
              <a:gd name="connsiteY108" fmla="*/ 1952930 h 2237474"/>
              <a:gd name="connsiteX109" fmla="*/ 3009910 w 12192000"/>
              <a:gd name="connsiteY109" fmla="*/ 1957866 h 2237474"/>
              <a:gd name="connsiteX110" fmla="*/ 2995934 w 12192000"/>
              <a:gd name="connsiteY110" fmla="*/ 1967085 h 2237474"/>
              <a:gd name="connsiteX111" fmla="*/ 2980071 w 12192000"/>
              <a:gd name="connsiteY111" fmla="*/ 1972988 h 2237474"/>
              <a:gd name="connsiteX112" fmla="*/ 2942858 w 12192000"/>
              <a:gd name="connsiteY112" fmla="*/ 1981367 h 2237474"/>
              <a:gd name="connsiteX113" fmla="*/ 2875436 w 12192000"/>
              <a:gd name="connsiteY113" fmla="*/ 1996977 h 2237474"/>
              <a:gd name="connsiteX114" fmla="*/ 2874892 w 12192000"/>
              <a:gd name="connsiteY114" fmla="*/ 1996085 h 2237474"/>
              <a:gd name="connsiteX115" fmla="*/ 2864145 w 12192000"/>
              <a:gd name="connsiteY115" fmla="*/ 1994061 h 2237474"/>
              <a:gd name="connsiteX116" fmla="*/ 2843662 w 12192000"/>
              <a:gd name="connsiteY116" fmla="*/ 1992498 h 2237474"/>
              <a:gd name="connsiteX117" fmla="*/ 2796128 w 12192000"/>
              <a:gd name="connsiteY117" fmla="*/ 1976403 h 2237474"/>
              <a:gd name="connsiteX118" fmla="*/ 2756784 w 12192000"/>
              <a:gd name="connsiteY118" fmla="*/ 1985116 h 2237474"/>
              <a:gd name="connsiteX119" fmla="*/ 2748833 w 12192000"/>
              <a:gd name="connsiteY119" fmla="*/ 1986323 h 2237474"/>
              <a:gd name="connsiteX120" fmla="*/ 2748661 w 12192000"/>
              <a:gd name="connsiteY120" fmla="*/ 1986122 h 2237474"/>
              <a:gd name="connsiteX121" fmla="*/ 2740251 w 12192000"/>
              <a:gd name="connsiteY121" fmla="*/ 1986946 h 2237474"/>
              <a:gd name="connsiteX122" fmla="*/ 2718916 w 12192000"/>
              <a:gd name="connsiteY122" fmla="*/ 1990867 h 2237474"/>
              <a:gd name="connsiteX123" fmla="*/ 2713522 w 12192000"/>
              <a:gd name="connsiteY123" fmla="*/ 1990173 h 2237474"/>
              <a:gd name="connsiteX124" fmla="*/ 2680597 w 12192000"/>
              <a:gd name="connsiteY124" fmla="*/ 1984996 h 2237474"/>
              <a:gd name="connsiteX125" fmla="*/ 2578178 w 12192000"/>
              <a:gd name="connsiteY125" fmla="*/ 1990531 h 2237474"/>
              <a:gd name="connsiteX126" fmla="*/ 2476147 w 12192000"/>
              <a:gd name="connsiteY126" fmla="*/ 1998305 h 2237474"/>
              <a:gd name="connsiteX127" fmla="*/ 2373568 w 12192000"/>
              <a:gd name="connsiteY127" fmla="*/ 2003219 h 2237474"/>
              <a:gd name="connsiteX128" fmla="*/ 2321399 w 12192000"/>
              <a:gd name="connsiteY128" fmla="*/ 1989467 h 2237474"/>
              <a:gd name="connsiteX129" fmla="*/ 2315525 w 12192000"/>
              <a:gd name="connsiteY129" fmla="*/ 1989708 h 2237474"/>
              <a:gd name="connsiteX130" fmla="*/ 2300792 w 12192000"/>
              <a:gd name="connsiteY130" fmla="*/ 1994290 h 2237474"/>
              <a:gd name="connsiteX131" fmla="*/ 2295469 w 12192000"/>
              <a:gd name="connsiteY131" fmla="*/ 1996659 h 2237474"/>
              <a:gd name="connsiteX132" fmla="*/ 2287219 w 12192000"/>
              <a:gd name="connsiteY132" fmla="*/ 1998750 h 2237474"/>
              <a:gd name="connsiteX133" fmla="*/ 2286948 w 12192000"/>
              <a:gd name="connsiteY133" fmla="*/ 1998596 h 2237474"/>
              <a:gd name="connsiteX134" fmla="*/ 2243069 w 12192000"/>
              <a:gd name="connsiteY134" fmla="*/ 2015111 h 2237474"/>
              <a:gd name="connsiteX135" fmla="*/ 2186609 w 12192000"/>
              <a:gd name="connsiteY135" fmla="*/ 2008263 h 2237474"/>
              <a:gd name="connsiteX136" fmla="*/ 2164831 w 12192000"/>
              <a:gd name="connsiteY136" fmla="*/ 2010143 h 2237474"/>
              <a:gd name="connsiteX137" fmla="*/ 2152836 w 12192000"/>
              <a:gd name="connsiteY137" fmla="*/ 2010048 h 2237474"/>
              <a:gd name="connsiteX138" fmla="*/ 2117102 w 12192000"/>
              <a:gd name="connsiteY138" fmla="*/ 2023004 h 2237474"/>
              <a:gd name="connsiteX139" fmla="*/ 2111935 w 12192000"/>
              <a:gd name="connsiteY139" fmla="*/ 2023163 h 2237474"/>
              <a:gd name="connsiteX140" fmla="*/ 2089991 w 12192000"/>
              <a:gd name="connsiteY140" fmla="*/ 2034193 h 2237474"/>
              <a:gd name="connsiteX141" fmla="*/ 2058061 w 12192000"/>
              <a:gd name="connsiteY141" fmla="*/ 2047942 h 2237474"/>
              <a:gd name="connsiteX142" fmla="*/ 2055737 w 12192000"/>
              <a:gd name="connsiteY142" fmla="*/ 2047704 h 2237474"/>
              <a:gd name="connsiteX143" fmla="*/ 2042244 w 12192000"/>
              <a:gd name="connsiteY143" fmla="*/ 2055560 h 2237474"/>
              <a:gd name="connsiteX144" fmla="*/ 1976224 w 12192000"/>
              <a:gd name="connsiteY144" fmla="*/ 2074257 h 2237474"/>
              <a:gd name="connsiteX145" fmla="*/ 1877728 w 12192000"/>
              <a:gd name="connsiteY145" fmla="*/ 2101004 h 2237474"/>
              <a:gd name="connsiteX146" fmla="*/ 1759056 w 12192000"/>
              <a:gd name="connsiteY146" fmla="*/ 2125608 h 2237474"/>
              <a:gd name="connsiteX147" fmla="*/ 1637948 w 12192000"/>
              <a:gd name="connsiteY147" fmla="*/ 2172597 h 2237474"/>
              <a:gd name="connsiteX148" fmla="*/ 1434549 w 12192000"/>
              <a:gd name="connsiteY148" fmla="*/ 2234522 h 2237474"/>
              <a:gd name="connsiteX149" fmla="*/ 1398481 w 12192000"/>
              <a:gd name="connsiteY149" fmla="*/ 2237074 h 2237474"/>
              <a:gd name="connsiteX150" fmla="*/ 1398407 w 12192000"/>
              <a:gd name="connsiteY150" fmla="*/ 2237095 h 2237474"/>
              <a:gd name="connsiteX151" fmla="*/ 1370962 w 12192000"/>
              <a:gd name="connsiteY151" fmla="*/ 2237474 h 2237474"/>
              <a:gd name="connsiteX152" fmla="*/ 1356367 w 12192000"/>
              <a:gd name="connsiteY152" fmla="*/ 2235089 h 2237474"/>
              <a:gd name="connsiteX153" fmla="*/ 1324828 w 12192000"/>
              <a:gd name="connsiteY153" fmla="*/ 2231968 h 2237474"/>
              <a:gd name="connsiteX154" fmla="*/ 1297744 w 12192000"/>
              <a:gd name="connsiteY154" fmla="*/ 2235849 h 2237474"/>
              <a:gd name="connsiteX155" fmla="*/ 1286236 w 12192000"/>
              <a:gd name="connsiteY155" fmla="*/ 2233135 h 2237474"/>
              <a:gd name="connsiteX156" fmla="*/ 1283504 w 12192000"/>
              <a:gd name="connsiteY156" fmla="*/ 2233797 h 2237474"/>
              <a:gd name="connsiteX157" fmla="*/ 1279765 w 12192000"/>
              <a:gd name="connsiteY157" fmla="*/ 2229639 h 2237474"/>
              <a:gd name="connsiteX158" fmla="*/ 1195347 w 12192000"/>
              <a:gd name="connsiteY158" fmla="*/ 2212354 h 2237474"/>
              <a:gd name="connsiteX159" fmla="*/ 970251 w 12192000"/>
              <a:gd name="connsiteY159" fmla="*/ 2221029 h 2237474"/>
              <a:gd name="connsiteX160" fmla="*/ 812914 w 12192000"/>
              <a:gd name="connsiteY160" fmla="*/ 2202752 h 2237474"/>
              <a:gd name="connsiteX161" fmla="*/ 800195 w 12192000"/>
              <a:gd name="connsiteY161" fmla="*/ 2209407 h 2237474"/>
              <a:gd name="connsiteX162" fmla="*/ 784978 w 12192000"/>
              <a:gd name="connsiteY162" fmla="*/ 2212360 h 2237474"/>
              <a:gd name="connsiteX163" fmla="*/ 681987 w 12192000"/>
              <a:gd name="connsiteY163" fmla="*/ 2216757 h 2237474"/>
              <a:gd name="connsiteX164" fmla="*/ 669923 w 12192000"/>
              <a:gd name="connsiteY164" fmla="*/ 2211682 h 2237474"/>
              <a:gd name="connsiteX165" fmla="*/ 648680 w 12192000"/>
              <a:gd name="connsiteY165" fmla="*/ 2206229 h 2237474"/>
              <a:gd name="connsiteX166" fmla="*/ 597225 w 12192000"/>
              <a:gd name="connsiteY166" fmla="*/ 2180999 h 2237474"/>
              <a:gd name="connsiteX167" fmla="*/ 558449 w 12192000"/>
              <a:gd name="connsiteY167" fmla="*/ 2182346 h 2237474"/>
              <a:gd name="connsiteX168" fmla="*/ 550517 w 12192000"/>
              <a:gd name="connsiteY168" fmla="*/ 2182060 h 2237474"/>
              <a:gd name="connsiteX169" fmla="*/ 550309 w 12192000"/>
              <a:gd name="connsiteY169" fmla="*/ 2181825 h 2237474"/>
              <a:gd name="connsiteX170" fmla="*/ 541836 w 12192000"/>
              <a:gd name="connsiteY170" fmla="*/ 2181063 h 2237474"/>
              <a:gd name="connsiteX171" fmla="*/ 536057 w 12192000"/>
              <a:gd name="connsiteY171" fmla="*/ 2181537 h 2237474"/>
              <a:gd name="connsiteX172" fmla="*/ 520671 w 12192000"/>
              <a:gd name="connsiteY172" fmla="*/ 2180980 h 2237474"/>
              <a:gd name="connsiteX173" fmla="*/ 515024 w 12192000"/>
              <a:gd name="connsiteY173" fmla="*/ 2179258 h 2237474"/>
              <a:gd name="connsiteX174" fmla="*/ 512278 w 12192000"/>
              <a:gd name="connsiteY174" fmla="*/ 2176369 h 2237474"/>
              <a:gd name="connsiteX175" fmla="*/ 480419 w 12192000"/>
              <a:gd name="connsiteY175" fmla="*/ 2167807 h 2237474"/>
              <a:gd name="connsiteX176" fmla="*/ 413835 w 12192000"/>
              <a:gd name="connsiteY176" fmla="*/ 2156783 h 2237474"/>
              <a:gd name="connsiteX177" fmla="*/ 376513 w 12192000"/>
              <a:gd name="connsiteY177" fmla="*/ 2154014 h 2237474"/>
              <a:gd name="connsiteX178" fmla="*/ 273386 w 12192000"/>
              <a:gd name="connsiteY178" fmla="*/ 2142551 h 2237474"/>
              <a:gd name="connsiteX179" fmla="*/ 169207 w 12192000"/>
              <a:gd name="connsiteY179" fmla="*/ 2128100 h 2237474"/>
              <a:gd name="connsiteX180" fmla="*/ 93149 w 12192000"/>
              <a:gd name="connsiteY180" fmla="*/ 2105324 h 2237474"/>
              <a:gd name="connsiteX181" fmla="*/ 88109 w 12192000"/>
              <a:gd name="connsiteY181" fmla="*/ 2106704 h 2237474"/>
              <a:gd name="connsiteX182" fmla="*/ 80022 w 12192000"/>
              <a:gd name="connsiteY182" fmla="*/ 2107254 h 2237474"/>
              <a:gd name="connsiteX183" fmla="*/ 79717 w 12192000"/>
              <a:gd name="connsiteY183" fmla="*/ 2107046 h 2237474"/>
              <a:gd name="connsiteX184" fmla="*/ 72352 w 12192000"/>
              <a:gd name="connsiteY184" fmla="*/ 2107991 h 2237474"/>
              <a:gd name="connsiteX185" fmla="*/ 37645 w 12192000"/>
              <a:gd name="connsiteY185" fmla="*/ 2115401 h 2237474"/>
              <a:gd name="connsiteX186" fmla="*/ 4572 w 12192000"/>
              <a:gd name="connsiteY186" fmla="*/ 2111091 h 2237474"/>
              <a:gd name="connsiteX187" fmla="*/ 0 w 12192000"/>
              <a:gd name="connsiteY187" fmla="*/ 2110468 h 2237474"/>
              <a:gd name="connsiteX188" fmla="*/ 0 w 12192000"/>
              <a:gd name="connsiteY18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80071 w 12192000"/>
              <a:gd name="connsiteY110" fmla="*/ 1972988 h 2237474"/>
              <a:gd name="connsiteX111" fmla="*/ 2942858 w 12192000"/>
              <a:gd name="connsiteY111" fmla="*/ 1981367 h 2237474"/>
              <a:gd name="connsiteX112" fmla="*/ 2875436 w 12192000"/>
              <a:gd name="connsiteY112" fmla="*/ 1996977 h 2237474"/>
              <a:gd name="connsiteX113" fmla="*/ 2874892 w 12192000"/>
              <a:gd name="connsiteY113" fmla="*/ 1996085 h 2237474"/>
              <a:gd name="connsiteX114" fmla="*/ 2864145 w 12192000"/>
              <a:gd name="connsiteY114" fmla="*/ 1994061 h 2237474"/>
              <a:gd name="connsiteX115" fmla="*/ 2843662 w 12192000"/>
              <a:gd name="connsiteY115" fmla="*/ 1992498 h 2237474"/>
              <a:gd name="connsiteX116" fmla="*/ 2796128 w 12192000"/>
              <a:gd name="connsiteY116" fmla="*/ 1976403 h 2237474"/>
              <a:gd name="connsiteX117" fmla="*/ 2756784 w 12192000"/>
              <a:gd name="connsiteY117" fmla="*/ 1985116 h 2237474"/>
              <a:gd name="connsiteX118" fmla="*/ 2748833 w 12192000"/>
              <a:gd name="connsiteY118" fmla="*/ 1986323 h 2237474"/>
              <a:gd name="connsiteX119" fmla="*/ 2748661 w 12192000"/>
              <a:gd name="connsiteY119" fmla="*/ 1986122 h 2237474"/>
              <a:gd name="connsiteX120" fmla="*/ 2740251 w 12192000"/>
              <a:gd name="connsiteY120" fmla="*/ 1986946 h 2237474"/>
              <a:gd name="connsiteX121" fmla="*/ 2718916 w 12192000"/>
              <a:gd name="connsiteY121" fmla="*/ 1990867 h 2237474"/>
              <a:gd name="connsiteX122" fmla="*/ 2713522 w 12192000"/>
              <a:gd name="connsiteY122" fmla="*/ 1990173 h 2237474"/>
              <a:gd name="connsiteX123" fmla="*/ 2680597 w 12192000"/>
              <a:gd name="connsiteY123" fmla="*/ 1984996 h 2237474"/>
              <a:gd name="connsiteX124" fmla="*/ 2578178 w 12192000"/>
              <a:gd name="connsiteY124" fmla="*/ 1990531 h 2237474"/>
              <a:gd name="connsiteX125" fmla="*/ 2476147 w 12192000"/>
              <a:gd name="connsiteY125" fmla="*/ 1998305 h 2237474"/>
              <a:gd name="connsiteX126" fmla="*/ 2373568 w 12192000"/>
              <a:gd name="connsiteY126" fmla="*/ 2003219 h 2237474"/>
              <a:gd name="connsiteX127" fmla="*/ 2321399 w 12192000"/>
              <a:gd name="connsiteY127" fmla="*/ 1989467 h 2237474"/>
              <a:gd name="connsiteX128" fmla="*/ 2315525 w 12192000"/>
              <a:gd name="connsiteY128" fmla="*/ 1989708 h 2237474"/>
              <a:gd name="connsiteX129" fmla="*/ 2300792 w 12192000"/>
              <a:gd name="connsiteY129" fmla="*/ 1994290 h 2237474"/>
              <a:gd name="connsiteX130" fmla="*/ 2295469 w 12192000"/>
              <a:gd name="connsiteY130" fmla="*/ 1996659 h 2237474"/>
              <a:gd name="connsiteX131" fmla="*/ 2287219 w 12192000"/>
              <a:gd name="connsiteY131" fmla="*/ 1998750 h 2237474"/>
              <a:gd name="connsiteX132" fmla="*/ 2286948 w 12192000"/>
              <a:gd name="connsiteY132" fmla="*/ 1998596 h 2237474"/>
              <a:gd name="connsiteX133" fmla="*/ 2243069 w 12192000"/>
              <a:gd name="connsiteY133" fmla="*/ 2015111 h 2237474"/>
              <a:gd name="connsiteX134" fmla="*/ 2186609 w 12192000"/>
              <a:gd name="connsiteY134" fmla="*/ 2008263 h 2237474"/>
              <a:gd name="connsiteX135" fmla="*/ 2164831 w 12192000"/>
              <a:gd name="connsiteY135" fmla="*/ 2010143 h 2237474"/>
              <a:gd name="connsiteX136" fmla="*/ 2152836 w 12192000"/>
              <a:gd name="connsiteY136" fmla="*/ 2010048 h 2237474"/>
              <a:gd name="connsiteX137" fmla="*/ 2117102 w 12192000"/>
              <a:gd name="connsiteY137" fmla="*/ 2023004 h 2237474"/>
              <a:gd name="connsiteX138" fmla="*/ 2111935 w 12192000"/>
              <a:gd name="connsiteY138" fmla="*/ 2023163 h 2237474"/>
              <a:gd name="connsiteX139" fmla="*/ 2089991 w 12192000"/>
              <a:gd name="connsiteY139" fmla="*/ 2034193 h 2237474"/>
              <a:gd name="connsiteX140" fmla="*/ 2058061 w 12192000"/>
              <a:gd name="connsiteY140" fmla="*/ 2047942 h 2237474"/>
              <a:gd name="connsiteX141" fmla="*/ 2055737 w 12192000"/>
              <a:gd name="connsiteY141" fmla="*/ 2047704 h 2237474"/>
              <a:gd name="connsiteX142" fmla="*/ 2042244 w 12192000"/>
              <a:gd name="connsiteY142" fmla="*/ 2055560 h 2237474"/>
              <a:gd name="connsiteX143" fmla="*/ 1976224 w 12192000"/>
              <a:gd name="connsiteY143" fmla="*/ 2074257 h 2237474"/>
              <a:gd name="connsiteX144" fmla="*/ 1877728 w 12192000"/>
              <a:gd name="connsiteY144" fmla="*/ 2101004 h 2237474"/>
              <a:gd name="connsiteX145" fmla="*/ 1759056 w 12192000"/>
              <a:gd name="connsiteY145" fmla="*/ 2125608 h 2237474"/>
              <a:gd name="connsiteX146" fmla="*/ 1637948 w 12192000"/>
              <a:gd name="connsiteY146" fmla="*/ 2172597 h 2237474"/>
              <a:gd name="connsiteX147" fmla="*/ 1434549 w 12192000"/>
              <a:gd name="connsiteY147" fmla="*/ 2234522 h 2237474"/>
              <a:gd name="connsiteX148" fmla="*/ 1398481 w 12192000"/>
              <a:gd name="connsiteY148" fmla="*/ 2237074 h 2237474"/>
              <a:gd name="connsiteX149" fmla="*/ 1398407 w 12192000"/>
              <a:gd name="connsiteY149" fmla="*/ 2237095 h 2237474"/>
              <a:gd name="connsiteX150" fmla="*/ 1370962 w 12192000"/>
              <a:gd name="connsiteY150" fmla="*/ 2237474 h 2237474"/>
              <a:gd name="connsiteX151" fmla="*/ 1356367 w 12192000"/>
              <a:gd name="connsiteY151" fmla="*/ 2235089 h 2237474"/>
              <a:gd name="connsiteX152" fmla="*/ 1324828 w 12192000"/>
              <a:gd name="connsiteY152" fmla="*/ 2231968 h 2237474"/>
              <a:gd name="connsiteX153" fmla="*/ 1297744 w 12192000"/>
              <a:gd name="connsiteY153" fmla="*/ 2235849 h 2237474"/>
              <a:gd name="connsiteX154" fmla="*/ 1286236 w 12192000"/>
              <a:gd name="connsiteY154" fmla="*/ 2233135 h 2237474"/>
              <a:gd name="connsiteX155" fmla="*/ 1283504 w 12192000"/>
              <a:gd name="connsiteY155" fmla="*/ 2233797 h 2237474"/>
              <a:gd name="connsiteX156" fmla="*/ 1279765 w 12192000"/>
              <a:gd name="connsiteY156" fmla="*/ 2229639 h 2237474"/>
              <a:gd name="connsiteX157" fmla="*/ 1195347 w 12192000"/>
              <a:gd name="connsiteY157" fmla="*/ 2212354 h 2237474"/>
              <a:gd name="connsiteX158" fmla="*/ 970251 w 12192000"/>
              <a:gd name="connsiteY158" fmla="*/ 2221029 h 2237474"/>
              <a:gd name="connsiteX159" fmla="*/ 812914 w 12192000"/>
              <a:gd name="connsiteY159" fmla="*/ 2202752 h 2237474"/>
              <a:gd name="connsiteX160" fmla="*/ 800195 w 12192000"/>
              <a:gd name="connsiteY160" fmla="*/ 2209407 h 2237474"/>
              <a:gd name="connsiteX161" fmla="*/ 784978 w 12192000"/>
              <a:gd name="connsiteY161" fmla="*/ 2212360 h 2237474"/>
              <a:gd name="connsiteX162" fmla="*/ 681987 w 12192000"/>
              <a:gd name="connsiteY162" fmla="*/ 2216757 h 2237474"/>
              <a:gd name="connsiteX163" fmla="*/ 669923 w 12192000"/>
              <a:gd name="connsiteY163" fmla="*/ 2211682 h 2237474"/>
              <a:gd name="connsiteX164" fmla="*/ 648680 w 12192000"/>
              <a:gd name="connsiteY164" fmla="*/ 2206229 h 2237474"/>
              <a:gd name="connsiteX165" fmla="*/ 597225 w 12192000"/>
              <a:gd name="connsiteY165" fmla="*/ 2180999 h 2237474"/>
              <a:gd name="connsiteX166" fmla="*/ 558449 w 12192000"/>
              <a:gd name="connsiteY166" fmla="*/ 2182346 h 2237474"/>
              <a:gd name="connsiteX167" fmla="*/ 550517 w 12192000"/>
              <a:gd name="connsiteY167" fmla="*/ 2182060 h 2237474"/>
              <a:gd name="connsiteX168" fmla="*/ 550309 w 12192000"/>
              <a:gd name="connsiteY168" fmla="*/ 2181825 h 2237474"/>
              <a:gd name="connsiteX169" fmla="*/ 541836 w 12192000"/>
              <a:gd name="connsiteY169" fmla="*/ 2181063 h 2237474"/>
              <a:gd name="connsiteX170" fmla="*/ 536057 w 12192000"/>
              <a:gd name="connsiteY170" fmla="*/ 2181537 h 2237474"/>
              <a:gd name="connsiteX171" fmla="*/ 520671 w 12192000"/>
              <a:gd name="connsiteY171" fmla="*/ 2180980 h 2237474"/>
              <a:gd name="connsiteX172" fmla="*/ 515024 w 12192000"/>
              <a:gd name="connsiteY172" fmla="*/ 2179258 h 2237474"/>
              <a:gd name="connsiteX173" fmla="*/ 512278 w 12192000"/>
              <a:gd name="connsiteY173" fmla="*/ 2176369 h 2237474"/>
              <a:gd name="connsiteX174" fmla="*/ 480419 w 12192000"/>
              <a:gd name="connsiteY174" fmla="*/ 2167807 h 2237474"/>
              <a:gd name="connsiteX175" fmla="*/ 413835 w 12192000"/>
              <a:gd name="connsiteY175" fmla="*/ 2156783 h 2237474"/>
              <a:gd name="connsiteX176" fmla="*/ 376513 w 12192000"/>
              <a:gd name="connsiteY176" fmla="*/ 2154014 h 2237474"/>
              <a:gd name="connsiteX177" fmla="*/ 273386 w 12192000"/>
              <a:gd name="connsiteY177" fmla="*/ 2142551 h 2237474"/>
              <a:gd name="connsiteX178" fmla="*/ 169207 w 12192000"/>
              <a:gd name="connsiteY178" fmla="*/ 2128100 h 2237474"/>
              <a:gd name="connsiteX179" fmla="*/ 93149 w 12192000"/>
              <a:gd name="connsiteY179" fmla="*/ 2105324 h 2237474"/>
              <a:gd name="connsiteX180" fmla="*/ 88109 w 12192000"/>
              <a:gd name="connsiteY180" fmla="*/ 2106704 h 2237474"/>
              <a:gd name="connsiteX181" fmla="*/ 80022 w 12192000"/>
              <a:gd name="connsiteY181" fmla="*/ 2107254 h 2237474"/>
              <a:gd name="connsiteX182" fmla="*/ 79717 w 12192000"/>
              <a:gd name="connsiteY182" fmla="*/ 2107046 h 2237474"/>
              <a:gd name="connsiteX183" fmla="*/ 72352 w 12192000"/>
              <a:gd name="connsiteY183" fmla="*/ 2107991 h 2237474"/>
              <a:gd name="connsiteX184" fmla="*/ 37645 w 12192000"/>
              <a:gd name="connsiteY184" fmla="*/ 2115401 h 2237474"/>
              <a:gd name="connsiteX185" fmla="*/ 4572 w 12192000"/>
              <a:gd name="connsiteY185" fmla="*/ 2111091 h 2237474"/>
              <a:gd name="connsiteX186" fmla="*/ 0 w 12192000"/>
              <a:gd name="connsiteY186" fmla="*/ 2110468 h 2237474"/>
              <a:gd name="connsiteX187" fmla="*/ 0 w 12192000"/>
              <a:gd name="connsiteY18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40251 w 12192000"/>
              <a:gd name="connsiteY119" fmla="*/ 1986946 h 2237474"/>
              <a:gd name="connsiteX120" fmla="*/ 2718916 w 12192000"/>
              <a:gd name="connsiteY120" fmla="*/ 1990867 h 2237474"/>
              <a:gd name="connsiteX121" fmla="*/ 2713522 w 12192000"/>
              <a:gd name="connsiteY121" fmla="*/ 1990173 h 2237474"/>
              <a:gd name="connsiteX122" fmla="*/ 2680597 w 12192000"/>
              <a:gd name="connsiteY122" fmla="*/ 1984996 h 2237474"/>
              <a:gd name="connsiteX123" fmla="*/ 2578178 w 12192000"/>
              <a:gd name="connsiteY123" fmla="*/ 1990531 h 2237474"/>
              <a:gd name="connsiteX124" fmla="*/ 2476147 w 12192000"/>
              <a:gd name="connsiteY124" fmla="*/ 1998305 h 2237474"/>
              <a:gd name="connsiteX125" fmla="*/ 2373568 w 12192000"/>
              <a:gd name="connsiteY125" fmla="*/ 2003219 h 2237474"/>
              <a:gd name="connsiteX126" fmla="*/ 2321399 w 12192000"/>
              <a:gd name="connsiteY126" fmla="*/ 1989467 h 2237474"/>
              <a:gd name="connsiteX127" fmla="*/ 2315525 w 12192000"/>
              <a:gd name="connsiteY127" fmla="*/ 1989708 h 2237474"/>
              <a:gd name="connsiteX128" fmla="*/ 2300792 w 12192000"/>
              <a:gd name="connsiteY128" fmla="*/ 1994290 h 2237474"/>
              <a:gd name="connsiteX129" fmla="*/ 2295469 w 12192000"/>
              <a:gd name="connsiteY129" fmla="*/ 1996659 h 2237474"/>
              <a:gd name="connsiteX130" fmla="*/ 2287219 w 12192000"/>
              <a:gd name="connsiteY130" fmla="*/ 1998750 h 2237474"/>
              <a:gd name="connsiteX131" fmla="*/ 2286948 w 12192000"/>
              <a:gd name="connsiteY131" fmla="*/ 1998596 h 2237474"/>
              <a:gd name="connsiteX132" fmla="*/ 2243069 w 12192000"/>
              <a:gd name="connsiteY132" fmla="*/ 2015111 h 2237474"/>
              <a:gd name="connsiteX133" fmla="*/ 2186609 w 12192000"/>
              <a:gd name="connsiteY133" fmla="*/ 2008263 h 2237474"/>
              <a:gd name="connsiteX134" fmla="*/ 2164831 w 12192000"/>
              <a:gd name="connsiteY134" fmla="*/ 2010143 h 2237474"/>
              <a:gd name="connsiteX135" fmla="*/ 2152836 w 12192000"/>
              <a:gd name="connsiteY135" fmla="*/ 2010048 h 2237474"/>
              <a:gd name="connsiteX136" fmla="*/ 2117102 w 12192000"/>
              <a:gd name="connsiteY136" fmla="*/ 2023004 h 2237474"/>
              <a:gd name="connsiteX137" fmla="*/ 2111935 w 12192000"/>
              <a:gd name="connsiteY137" fmla="*/ 2023163 h 2237474"/>
              <a:gd name="connsiteX138" fmla="*/ 2089991 w 12192000"/>
              <a:gd name="connsiteY138" fmla="*/ 2034193 h 2237474"/>
              <a:gd name="connsiteX139" fmla="*/ 2058061 w 12192000"/>
              <a:gd name="connsiteY139" fmla="*/ 2047942 h 2237474"/>
              <a:gd name="connsiteX140" fmla="*/ 2055737 w 12192000"/>
              <a:gd name="connsiteY140" fmla="*/ 2047704 h 2237474"/>
              <a:gd name="connsiteX141" fmla="*/ 2042244 w 12192000"/>
              <a:gd name="connsiteY141" fmla="*/ 2055560 h 2237474"/>
              <a:gd name="connsiteX142" fmla="*/ 1976224 w 12192000"/>
              <a:gd name="connsiteY142" fmla="*/ 2074257 h 2237474"/>
              <a:gd name="connsiteX143" fmla="*/ 1877728 w 12192000"/>
              <a:gd name="connsiteY143" fmla="*/ 2101004 h 2237474"/>
              <a:gd name="connsiteX144" fmla="*/ 1759056 w 12192000"/>
              <a:gd name="connsiteY144" fmla="*/ 2125608 h 2237474"/>
              <a:gd name="connsiteX145" fmla="*/ 1637948 w 12192000"/>
              <a:gd name="connsiteY145" fmla="*/ 2172597 h 2237474"/>
              <a:gd name="connsiteX146" fmla="*/ 1434549 w 12192000"/>
              <a:gd name="connsiteY146" fmla="*/ 2234522 h 2237474"/>
              <a:gd name="connsiteX147" fmla="*/ 1398481 w 12192000"/>
              <a:gd name="connsiteY147" fmla="*/ 2237074 h 2237474"/>
              <a:gd name="connsiteX148" fmla="*/ 1398407 w 12192000"/>
              <a:gd name="connsiteY148" fmla="*/ 2237095 h 2237474"/>
              <a:gd name="connsiteX149" fmla="*/ 1370962 w 12192000"/>
              <a:gd name="connsiteY149" fmla="*/ 2237474 h 2237474"/>
              <a:gd name="connsiteX150" fmla="*/ 1356367 w 12192000"/>
              <a:gd name="connsiteY150" fmla="*/ 2235089 h 2237474"/>
              <a:gd name="connsiteX151" fmla="*/ 1324828 w 12192000"/>
              <a:gd name="connsiteY151" fmla="*/ 2231968 h 2237474"/>
              <a:gd name="connsiteX152" fmla="*/ 1297744 w 12192000"/>
              <a:gd name="connsiteY152" fmla="*/ 2235849 h 2237474"/>
              <a:gd name="connsiteX153" fmla="*/ 1286236 w 12192000"/>
              <a:gd name="connsiteY153" fmla="*/ 2233135 h 2237474"/>
              <a:gd name="connsiteX154" fmla="*/ 1283504 w 12192000"/>
              <a:gd name="connsiteY154" fmla="*/ 2233797 h 2237474"/>
              <a:gd name="connsiteX155" fmla="*/ 1279765 w 12192000"/>
              <a:gd name="connsiteY155" fmla="*/ 2229639 h 2237474"/>
              <a:gd name="connsiteX156" fmla="*/ 1195347 w 12192000"/>
              <a:gd name="connsiteY156" fmla="*/ 2212354 h 2237474"/>
              <a:gd name="connsiteX157" fmla="*/ 970251 w 12192000"/>
              <a:gd name="connsiteY157" fmla="*/ 2221029 h 2237474"/>
              <a:gd name="connsiteX158" fmla="*/ 812914 w 12192000"/>
              <a:gd name="connsiteY158" fmla="*/ 2202752 h 2237474"/>
              <a:gd name="connsiteX159" fmla="*/ 800195 w 12192000"/>
              <a:gd name="connsiteY159" fmla="*/ 2209407 h 2237474"/>
              <a:gd name="connsiteX160" fmla="*/ 784978 w 12192000"/>
              <a:gd name="connsiteY160" fmla="*/ 2212360 h 2237474"/>
              <a:gd name="connsiteX161" fmla="*/ 681987 w 12192000"/>
              <a:gd name="connsiteY161" fmla="*/ 2216757 h 2237474"/>
              <a:gd name="connsiteX162" fmla="*/ 669923 w 12192000"/>
              <a:gd name="connsiteY162" fmla="*/ 2211682 h 2237474"/>
              <a:gd name="connsiteX163" fmla="*/ 648680 w 12192000"/>
              <a:gd name="connsiteY163" fmla="*/ 2206229 h 2237474"/>
              <a:gd name="connsiteX164" fmla="*/ 597225 w 12192000"/>
              <a:gd name="connsiteY164" fmla="*/ 2180999 h 2237474"/>
              <a:gd name="connsiteX165" fmla="*/ 558449 w 12192000"/>
              <a:gd name="connsiteY165" fmla="*/ 2182346 h 2237474"/>
              <a:gd name="connsiteX166" fmla="*/ 550517 w 12192000"/>
              <a:gd name="connsiteY166" fmla="*/ 2182060 h 2237474"/>
              <a:gd name="connsiteX167" fmla="*/ 550309 w 12192000"/>
              <a:gd name="connsiteY167" fmla="*/ 2181825 h 2237474"/>
              <a:gd name="connsiteX168" fmla="*/ 541836 w 12192000"/>
              <a:gd name="connsiteY168" fmla="*/ 2181063 h 2237474"/>
              <a:gd name="connsiteX169" fmla="*/ 536057 w 12192000"/>
              <a:gd name="connsiteY169" fmla="*/ 2181537 h 2237474"/>
              <a:gd name="connsiteX170" fmla="*/ 520671 w 12192000"/>
              <a:gd name="connsiteY170" fmla="*/ 2180980 h 2237474"/>
              <a:gd name="connsiteX171" fmla="*/ 515024 w 12192000"/>
              <a:gd name="connsiteY171" fmla="*/ 2179258 h 2237474"/>
              <a:gd name="connsiteX172" fmla="*/ 512278 w 12192000"/>
              <a:gd name="connsiteY172" fmla="*/ 2176369 h 2237474"/>
              <a:gd name="connsiteX173" fmla="*/ 480419 w 12192000"/>
              <a:gd name="connsiteY173" fmla="*/ 2167807 h 2237474"/>
              <a:gd name="connsiteX174" fmla="*/ 413835 w 12192000"/>
              <a:gd name="connsiteY174" fmla="*/ 2156783 h 2237474"/>
              <a:gd name="connsiteX175" fmla="*/ 376513 w 12192000"/>
              <a:gd name="connsiteY175" fmla="*/ 2154014 h 2237474"/>
              <a:gd name="connsiteX176" fmla="*/ 273386 w 12192000"/>
              <a:gd name="connsiteY176" fmla="*/ 2142551 h 2237474"/>
              <a:gd name="connsiteX177" fmla="*/ 169207 w 12192000"/>
              <a:gd name="connsiteY177" fmla="*/ 2128100 h 2237474"/>
              <a:gd name="connsiteX178" fmla="*/ 93149 w 12192000"/>
              <a:gd name="connsiteY178" fmla="*/ 2105324 h 2237474"/>
              <a:gd name="connsiteX179" fmla="*/ 88109 w 12192000"/>
              <a:gd name="connsiteY179" fmla="*/ 2106704 h 2237474"/>
              <a:gd name="connsiteX180" fmla="*/ 80022 w 12192000"/>
              <a:gd name="connsiteY180" fmla="*/ 2107254 h 2237474"/>
              <a:gd name="connsiteX181" fmla="*/ 79717 w 12192000"/>
              <a:gd name="connsiteY181" fmla="*/ 2107046 h 2237474"/>
              <a:gd name="connsiteX182" fmla="*/ 72352 w 12192000"/>
              <a:gd name="connsiteY182" fmla="*/ 2107991 h 2237474"/>
              <a:gd name="connsiteX183" fmla="*/ 37645 w 12192000"/>
              <a:gd name="connsiteY183" fmla="*/ 2115401 h 2237474"/>
              <a:gd name="connsiteX184" fmla="*/ 4572 w 12192000"/>
              <a:gd name="connsiteY184" fmla="*/ 2111091 h 2237474"/>
              <a:gd name="connsiteX185" fmla="*/ 0 w 12192000"/>
              <a:gd name="connsiteY185" fmla="*/ 2110468 h 2237474"/>
              <a:gd name="connsiteX186" fmla="*/ 0 w 12192000"/>
              <a:gd name="connsiteY18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64145 w 12192000"/>
              <a:gd name="connsiteY113" fmla="*/ 1994061 h 2237474"/>
              <a:gd name="connsiteX114" fmla="*/ 2843662 w 12192000"/>
              <a:gd name="connsiteY114" fmla="*/ 1992498 h 2237474"/>
              <a:gd name="connsiteX115" fmla="*/ 2796128 w 12192000"/>
              <a:gd name="connsiteY115" fmla="*/ 1976403 h 2237474"/>
              <a:gd name="connsiteX116" fmla="*/ 2756784 w 12192000"/>
              <a:gd name="connsiteY116" fmla="*/ 1985116 h 2237474"/>
              <a:gd name="connsiteX117" fmla="*/ 2748833 w 12192000"/>
              <a:gd name="connsiteY117" fmla="*/ 1986323 h 2237474"/>
              <a:gd name="connsiteX118" fmla="*/ 2748661 w 12192000"/>
              <a:gd name="connsiteY118" fmla="*/ 1986122 h 2237474"/>
              <a:gd name="connsiteX119" fmla="*/ 2718916 w 12192000"/>
              <a:gd name="connsiteY119" fmla="*/ 1990867 h 2237474"/>
              <a:gd name="connsiteX120" fmla="*/ 2713522 w 12192000"/>
              <a:gd name="connsiteY120" fmla="*/ 1990173 h 2237474"/>
              <a:gd name="connsiteX121" fmla="*/ 2680597 w 12192000"/>
              <a:gd name="connsiteY121" fmla="*/ 1984996 h 2237474"/>
              <a:gd name="connsiteX122" fmla="*/ 2578178 w 12192000"/>
              <a:gd name="connsiteY122" fmla="*/ 1990531 h 2237474"/>
              <a:gd name="connsiteX123" fmla="*/ 2476147 w 12192000"/>
              <a:gd name="connsiteY123" fmla="*/ 1998305 h 2237474"/>
              <a:gd name="connsiteX124" fmla="*/ 2373568 w 12192000"/>
              <a:gd name="connsiteY124" fmla="*/ 2003219 h 2237474"/>
              <a:gd name="connsiteX125" fmla="*/ 2321399 w 12192000"/>
              <a:gd name="connsiteY125" fmla="*/ 1989467 h 2237474"/>
              <a:gd name="connsiteX126" fmla="*/ 2315525 w 12192000"/>
              <a:gd name="connsiteY126" fmla="*/ 1989708 h 2237474"/>
              <a:gd name="connsiteX127" fmla="*/ 2300792 w 12192000"/>
              <a:gd name="connsiteY127" fmla="*/ 1994290 h 2237474"/>
              <a:gd name="connsiteX128" fmla="*/ 2295469 w 12192000"/>
              <a:gd name="connsiteY128" fmla="*/ 1996659 h 2237474"/>
              <a:gd name="connsiteX129" fmla="*/ 2287219 w 12192000"/>
              <a:gd name="connsiteY129" fmla="*/ 1998750 h 2237474"/>
              <a:gd name="connsiteX130" fmla="*/ 2286948 w 12192000"/>
              <a:gd name="connsiteY130" fmla="*/ 1998596 h 2237474"/>
              <a:gd name="connsiteX131" fmla="*/ 2243069 w 12192000"/>
              <a:gd name="connsiteY131" fmla="*/ 2015111 h 2237474"/>
              <a:gd name="connsiteX132" fmla="*/ 2186609 w 12192000"/>
              <a:gd name="connsiteY132" fmla="*/ 2008263 h 2237474"/>
              <a:gd name="connsiteX133" fmla="*/ 2164831 w 12192000"/>
              <a:gd name="connsiteY133" fmla="*/ 2010143 h 2237474"/>
              <a:gd name="connsiteX134" fmla="*/ 2152836 w 12192000"/>
              <a:gd name="connsiteY134" fmla="*/ 2010048 h 2237474"/>
              <a:gd name="connsiteX135" fmla="*/ 2117102 w 12192000"/>
              <a:gd name="connsiteY135" fmla="*/ 2023004 h 2237474"/>
              <a:gd name="connsiteX136" fmla="*/ 2111935 w 12192000"/>
              <a:gd name="connsiteY136" fmla="*/ 2023163 h 2237474"/>
              <a:gd name="connsiteX137" fmla="*/ 2089991 w 12192000"/>
              <a:gd name="connsiteY137" fmla="*/ 2034193 h 2237474"/>
              <a:gd name="connsiteX138" fmla="*/ 2058061 w 12192000"/>
              <a:gd name="connsiteY138" fmla="*/ 2047942 h 2237474"/>
              <a:gd name="connsiteX139" fmla="*/ 2055737 w 12192000"/>
              <a:gd name="connsiteY139" fmla="*/ 2047704 h 2237474"/>
              <a:gd name="connsiteX140" fmla="*/ 2042244 w 12192000"/>
              <a:gd name="connsiteY140" fmla="*/ 2055560 h 2237474"/>
              <a:gd name="connsiteX141" fmla="*/ 1976224 w 12192000"/>
              <a:gd name="connsiteY141" fmla="*/ 2074257 h 2237474"/>
              <a:gd name="connsiteX142" fmla="*/ 1877728 w 12192000"/>
              <a:gd name="connsiteY142" fmla="*/ 2101004 h 2237474"/>
              <a:gd name="connsiteX143" fmla="*/ 1759056 w 12192000"/>
              <a:gd name="connsiteY143" fmla="*/ 2125608 h 2237474"/>
              <a:gd name="connsiteX144" fmla="*/ 1637948 w 12192000"/>
              <a:gd name="connsiteY144" fmla="*/ 2172597 h 2237474"/>
              <a:gd name="connsiteX145" fmla="*/ 1434549 w 12192000"/>
              <a:gd name="connsiteY145" fmla="*/ 2234522 h 2237474"/>
              <a:gd name="connsiteX146" fmla="*/ 1398481 w 12192000"/>
              <a:gd name="connsiteY146" fmla="*/ 2237074 h 2237474"/>
              <a:gd name="connsiteX147" fmla="*/ 1398407 w 12192000"/>
              <a:gd name="connsiteY147" fmla="*/ 2237095 h 2237474"/>
              <a:gd name="connsiteX148" fmla="*/ 1370962 w 12192000"/>
              <a:gd name="connsiteY148" fmla="*/ 2237474 h 2237474"/>
              <a:gd name="connsiteX149" fmla="*/ 1356367 w 12192000"/>
              <a:gd name="connsiteY149" fmla="*/ 2235089 h 2237474"/>
              <a:gd name="connsiteX150" fmla="*/ 1324828 w 12192000"/>
              <a:gd name="connsiteY150" fmla="*/ 2231968 h 2237474"/>
              <a:gd name="connsiteX151" fmla="*/ 1297744 w 12192000"/>
              <a:gd name="connsiteY151" fmla="*/ 2235849 h 2237474"/>
              <a:gd name="connsiteX152" fmla="*/ 1286236 w 12192000"/>
              <a:gd name="connsiteY152" fmla="*/ 2233135 h 2237474"/>
              <a:gd name="connsiteX153" fmla="*/ 1283504 w 12192000"/>
              <a:gd name="connsiteY153" fmla="*/ 2233797 h 2237474"/>
              <a:gd name="connsiteX154" fmla="*/ 1279765 w 12192000"/>
              <a:gd name="connsiteY154" fmla="*/ 2229639 h 2237474"/>
              <a:gd name="connsiteX155" fmla="*/ 1195347 w 12192000"/>
              <a:gd name="connsiteY155" fmla="*/ 2212354 h 2237474"/>
              <a:gd name="connsiteX156" fmla="*/ 970251 w 12192000"/>
              <a:gd name="connsiteY156" fmla="*/ 2221029 h 2237474"/>
              <a:gd name="connsiteX157" fmla="*/ 812914 w 12192000"/>
              <a:gd name="connsiteY157" fmla="*/ 2202752 h 2237474"/>
              <a:gd name="connsiteX158" fmla="*/ 800195 w 12192000"/>
              <a:gd name="connsiteY158" fmla="*/ 2209407 h 2237474"/>
              <a:gd name="connsiteX159" fmla="*/ 784978 w 12192000"/>
              <a:gd name="connsiteY159" fmla="*/ 2212360 h 2237474"/>
              <a:gd name="connsiteX160" fmla="*/ 681987 w 12192000"/>
              <a:gd name="connsiteY160" fmla="*/ 2216757 h 2237474"/>
              <a:gd name="connsiteX161" fmla="*/ 669923 w 12192000"/>
              <a:gd name="connsiteY161" fmla="*/ 2211682 h 2237474"/>
              <a:gd name="connsiteX162" fmla="*/ 648680 w 12192000"/>
              <a:gd name="connsiteY162" fmla="*/ 2206229 h 2237474"/>
              <a:gd name="connsiteX163" fmla="*/ 597225 w 12192000"/>
              <a:gd name="connsiteY163" fmla="*/ 2180999 h 2237474"/>
              <a:gd name="connsiteX164" fmla="*/ 558449 w 12192000"/>
              <a:gd name="connsiteY164" fmla="*/ 2182346 h 2237474"/>
              <a:gd name="connsiteX165" fmla="*/ 550517 w 12192000"/>
              <a:gd name="connsiteY165" fmla="*/ 2182060 h 2237474"/>
              <a:gd name="connsiteX166" fmla="*/ 550309 w 12192000"/>
              <a:gd name="connsiteY166" fmla="*/ 2181825 h 2237474"/>
              <a:gd name="connsiteX167" fmla="*/ 541836 w 12192000"/>
              <a:gd name="connsiteY167" fmla="*/ 2181063 h 2237474"/>
              <a:gd name="connsiteX168" fmla="*/ 536057 w 12192000"/>
              <a:gd name="connsiteY168" fmla="*/ 2181537 h 2237474"/>
              <a:gd name="connsiteX169" fmla="*/ 520671 w 12192000"/>
              <a:gd name="connsiteY169" fmla="*/ 2180980 h 2237474"/>
              <a:gd name="connsiteX170" fmla="*/ 515024 w 12192000"/>
              <a:gd name="connsiteY170" fmla="*/ 2179258 h 2237474"/>
              <a:gd name="connsiteX171" fmla="*/ 512278 w 12192000"/>
              <a:gd name="connsiteY171" fmla="*/ 2176369 h 2237474"/>
              <a:gd name="connsiteX172" fmla="*/ 480419 w 12192000"/>
              <a:gd name="connsiteY172" fmla="*/ 2167807 h 2237474"/>
              <a:gd name="connsiteX173" fmla="*/ 413835 w 12192000"/>
              <a:gd name="connsiteY173" fmla="*/ 2156783 h 2237474"/>
              <a:gd name="connsiteX174" fmla="*/ 376513 w 12192000"/>
              <a:gd name="connsiteY174" fmla="*/ 2154014 h 2237474"/>
              <a:gd name="connsiteX175" fmla="*/ 273386 w 12192000"/>
              <a:gd name="connsiteY175" fmla="*/ 2142551 h 2237474"/>
              <a:gd name="connsiteX176" fmla="*/ 169207 w 12192000"/>
              <a:gd name="connsiteY176" fmla="*/ 2128100 h 2237474"/>
              <a:gd name="connsiteX177" fmla="*/ 93149 w 12192000"/>
              <a:gd name="connsiteY177" fmla="*/ 2105324 h 2237474"/>
              <a:gd name="connsiteX178" fmla="*/ 88109 w 12192000"/>
              <a:gd name="connsiteY178" fmla="*/ 2106704 h 2237474"/>
              <a:gd name="connsiteX179" fmla="*/ 80022 w 12192000"/>
              <a:gd name="connsiteY179" fmla="*/ 2107254 h 2237474"/>
              <a:gd name="connsiteX180" fmla="*/ 79717 w 12192000"/>
              <a:gd name="connsiteY180" fmla="*/ 2107046 h 2237474"/>
              <a:gd name="connsiteX181" fmla="*/ 72352 w 12192000"/>
              <a:gd name="connsiteY181" fmla="*/ 2107991 h 2237474"/>
              <a:gd name="connsiteX182" fmla="*/ 37645 w 12192000"/>
              <a:gd name="connsiteY182" fmla="*/ 2115401 h 2237474"/>
              <a:gd name="connsiteX183" fmla="*/ 4572 w 12192000"/>
              <a:gd name="connsiteY183" fmla="*/ 2111091 h 2237474"/>
              <a:gd name="connsiteX184" fmla="*/ 0 w 12192000"/>
              <a:gd name="connsiteY184" fmla="*/ 2110468 h 2237474"/>
              <a:gd name="connsiteX185" fmla="*/ 0 w 12192000"/>
              <a:gd name="connsiteY18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86948 w 12192000"/>
              <a:gd name="connsiteY129" fmla="*/ 1998596 h 2237474"/>
              <a:gd name="connsiteX130" fmla="*/ 2243069 w 12192000"/>
              <a:gd name="connsiteY130" fmla="*/ 2015111 h 2237474"/>
              <a:gd name="connsiteX131" fmla="*/ 2186609 w 12192000"/>
              <a:gd name="connsiteY131" fmla="*/ 2008263 h 2237474"/>
              <a:gd name="connsiteX132" fmla="*/ 2164831 w 12192000"/>
              <a:gd name="connsiteY132" fmla="*/ 2010143 h 2237474"/>
              <a:gd name="connsiteX133" fmla="*/ 2152836 w 12192000"/>
              <a:gd name="connsiteY133" fmla="*/ 2010048 h 2237474"/>
              <a:gd name="connsiteX134" fmla="*/ 2117102 w 12192000"/>
              <a:gd name="connsiteY134" fmla="*/ 2023004 h 2237474"/>
              <a:gd name="connsiteX135" fmla="*/ 2111935 w 12192000"/>
              <a:gd name="connsiteY135" fmla="*/ 2023163 h 2237474"/>
              <a:gd name="connsiteX136" fmla="*/ 2089991 w 12192000"/>
              <a:gd name="connsiteY136" fmla="*/ 2034193 h 2237474"/>
              <a:gd name="connsiteX137" fmla="*/ 2058061 w 12192000"/>
              <a:gd name="connsiteY137" fmla="*/ 2047942 h 2237474"/>
              <a:gd name="connsiteX138" fmla="*/ 2055737 w 12192000"/>
              <a:gd name="connsiteY138" fmla="*/ 2047704 h 2237474"/>
              <a:gd name="connsiteX139" fmla="*/ 2042244 w 12192000"/>
              <a:gd name="connsiteY139" fmla="*/ 2055560 h 2237474"/>
              <a:gd name="connsiteX140" fmla="*/ 1976224 w 12192000"/>
              <a:gd name="connsiteY140" fmla="*/ 2074257 h 2237474"/>
              <a:gd name="connsiteX141" fmla="*/ 1877728 w 12192000"/>
              <a:gd name="connsiteY141" fmla="*/ 2101004 h 2237474"/>
              <a:gd name="connsiteX142" fmla="*/ 1759056 w 12192000"/>
              <a:gd name="connsiteY142" fmla="*/ 2125608 h 2237474"/>
              <a:gd name="connsiteX143" fmla="*/ 1637948 w 12192000"/>
              <a:gd name="connsiteY143" fmla="*/ 2172597 h 2237474"/>
              <a:gd name="connsiteX144" fmla="*/ 1434549 w 12192000"/>
              <a:gd name="connsiteY144" fmla="*/ 2234522 h 2237474"/>
              <a:gd name="connsiteX145" fmla="*/ 1398481 w 12192000"/>
              <a:gd name="connsiteY145" fmla="*/ 2237074 h 2237474"/>
              <a:gd name="connsiteX146" fmla="*/ 1398407 w 12192000"/>
              <a:gd name="connsiteY146" fmla="*/ 2237095 h 2237474"/>
              <a:gd name="connsiteX147" fmla="*/ 1370962 w 12192000"/>
              <a:gd name="connsiteY147" fmla="*/ 2237474 h 2237474"/>
              <a:gd name="connsiteX148" fmla="*/ 1356367 w 12192000"/>
              <a:gd name="connsiteY148" fmla="*/ 2235089 h 2237474"/>
              <a:gd name="connsiteX149" fmla="*/ 1324828 w 12192000"/>
              <a:gd name="connsiteY149" fmla="*/ 2231968 h 2237474"/>
              <a:gd name="connsiteX150" fmla="*/ 1297744 w 12192000"/>
              <a:gd name="connsiteY150" fmla="*/ 2235849 h 2237474"/>
              <a:gd name="connsiteX151" fmla="*/ 1286236 w 12192000"/>
              <a:gd name="connsiteY151" fmla="*/ 2233135 h 2237474"/>
              <a:gd name="connsiteX152" fmla="*/ 1283504 w 12192000"/>
              <a:gd name="connsiteY152" fmla="*/ 2233797 h 2237474"/>
              <a:gd name="connsiteX153" fmla="*/ 1279765 w 12192000"/>
              <a:gd name="connsiteY153" fmla="*/ 2229639 h 2237474"/>
              <a:gd name="connsiteX154" fmla="*/ 1195347 w 12192000"/>
              <a:gd name="connsiteY154" fmla="*/ 2212354 h 2237474"/>
              <a:gd name="connsiteX155" fmla="*/ 970251 w 12192000"/>
              <a:gd name="connsiteY155" fmla="*/ 2221029 h 2237474"/>
              <a:gd name="connsiteX156" fmla="*/ 812914 w 12192000"/>
              <a:gd name="connsiteY156" fmla="*/ 2202752 h 2237474"/>
              <a:gd name="connsiteX157" fmla="*/ 800195 w 12192000"/>
              <a:gd name="connsiteY157" fmla="*/ 2209407 h 2237474"/>
              <a:gd name="connsiteX158" fmla="*/ 784978 w 12192000"/>
              <a:gd name="connsiteY158" fmla="*/ 2212360 h 2237474"/>
              <a:gd name="connsiteX159" fmla="*/ 681987 w 12192000"/>
              <a:gd name="connsiteY159" fmla="*/ 2216757 h 2237474"/>
              <a:gd name="connsiteX160" fmla="*/ 669923 w 12192000"/>
              <a:gd name="connsiteY160" fmla="*/ 2211682 h 2237474"/>
              <a:gd name="connsiteX161" fmla="*/ 648680 w 12192000"/>
              <a:gd name="connsiteY161" fmla="*/ 2206229 h 2237474"/>
              <a:gd name="connsiteX162" fmla="*/ 597225 w 12192000"/>
              <a:gd name="connsiteY162" fmla="*/ 2180999 h 2237474"/>
              <a:gd name="connsiteX163" fmla="*/ 558449 w 12192000"/>
              <a:gd name="connsiteY163" fmla="*/ 2182346 h 2237474"/>
              <a:gd name="connsiteX164" fmla="*/ 550517 w 12192000"/>
              <a:gd name="connsiteY164" fmla="*/ 2182060 h 2237474"/>
              <a:gd name="connsiteX165" fmla="*/ 550309 w 12192000"/>
              <a:gd name="connsiteY165" fmla="*/ 2181825 h 2237474"/>
              <a:gd name="connsiteX166" fmla="*/ 541836 w 12192000"/>
              <a:gd name="connsiteY166" fmla="*/ 2181063 h 2237474"/>
              <a:gd name="connsiteX167" fmla="*/ 536057 w 12192000"/>
              <a:gd name="connsiteY167" fmla="*/ 2181537 h 2237474"/>
              <a:gd name="connsiteX168" fmla="*/ 520671 w 12192000"/>
              <a:gd name="connsiteY168" fmla="*/ 2180980 h 2237474"/>
              <a:gd name="connsiteX169" fmla="*/ 515024 w 12192000"/>
              <a:gd name="connsiteY169" fmla="*/ 2179258 h 2237474"/>
              <a:gd name="connsiteX170" fmla="*/ 512278 w 12192000"/>
              <a:gd name="connsiteY170" fmla="*/ 2176369 h 2237474"/>
              <a:gd name="connsiteX171" fmla="*/ 480419 w 12192000"/>
              <a:gd name="connsiteY171" fmla="*/ 2167807 h 2237474"/>
              <a:gd name="connsiteX172" fmla="*/ 413835 w 12192000"/>
              <a:gd name="connsiteY172" fmla="*/ 2156783 h 2237474"/>
              <a:gd name="connsiteX173" fmla="*/ 376513 w 12192000"/>
              <a:gd name="connsiteY173" fmla="*/ 2154014 h 2237474"/>
              <a:gd name="connsiteX174" fmla="*/ 273386 w 12192000"/>
              <a:gd name="connsiteY174" fmla="*/ 2142551 h 2237474"/>
              <a:gd name="connsiteX175" fmla="*/ 169207 w 12192000"/>
              <a:gd name="connsiteY175" fmla="*/ 2128100 h 2237474"/>
              <a:gd name="connsiteX176" fmla="*/ 93149 w 12192000"/>
              <a:gd name="connsiteY176" fmla="*/ 2105324 h 2237474"/>
              <a:gd name="connsiteX177" fmla="*/ 88109 w 12192000"/>
              <a:gd name="connsiteY177" fmla="*/ 2106704 h 2237474"/>
              <a:gd name="connsiteX178" fmla="*/ 80022 w 12192000"/>
              <a:gd name="connsiteY178" fmla="*/ 2107254 h 2237474"/>
              <a:gd name="connsiteX179" fmla="*/ 79717 w 12192000"/>
              <a:gd name="connsiteY179" fmla="*/ 2107046 h 2237474"/>
              <a:gd name="connsiteX180" fmla="*/ 72352 w 12192000"/>
              <a:gd name="connsiteY180" fmla="*/ 2107991 h 2237474"/>
              <a:gd name="connsiteX181" fmla="*/ 37645 w 12192000"/>
              <a:gd name="connsiteY181" fmla="*/ 2115401 h 2237474"/>
              <a:gd name="connsiteX182" fmla="*/ 4572 w 12192000"/>
              <a:gd name="connsiteY182" fmla="*/ 2111091 h 2237474"/>
              <a:gd name="connsiteX183" fmla="*/ 0 w 12192000"/>
              <a:gd name="connsiteY183" fmla="*/ 2110468 h 2237474"/>
              <a:gd name="connsiteX184" fmla="*/ 0 w 12192000"/>
              <a:gd name="connsiteY18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95469 w 12192000"/>
              <a:gd name="connsiteY127" fmla="*/ 1996659 h 2237474"/>
              <a:gd name="connsiteX128" fmla="*/ 2287219 w 12192000"/>
              <a:gd name="connsiteY128" fmla="*/ 1998750 h 2237474"/>
              <a:gd name="connsiteX129" fmla="*/ 2243069 w 12192000"/>
              <a:gd name="connsiteY129" fmla="*/ 2015111 h 2237474"/>
              <a:gd name="connsiteX130" fmla="*/ 2186609 w 12192000"/>
              <a:gd name="connsiteY130" fmla="*/ 2008263 h 2237474"/>
              <a:gd name="connsiteX131" fmla="*/ 2164831 w 12192000"/>
              <a:gd name="connsiteY131" fmla="*/ 2010143 h 2237474"/>
              <a:gd name="connsiteX132" fmla="*/ 2152836 w 12192000"/>
              <a:gd name="connsiteY132" fmla="*/ 2010048 h 2237474"/>
              <a:gd name="connsiteX133" fmla="*/ 2117102 w 12192000"/>
              <a:gd name="connsiteY133" fmla="*/ 2023004 h 2237474"/>
              <a:gd name="connsiteX134" fmla="*/ 2111935 w 12192000"/>
              <a:gd name="connsiteY134" fmla="*/ 2023163 h 2237474"/>
              <a:gd name="connsiteX135" fmla="*/ 2089991 w 12192000"/>
              <a:gd name="connsiteY135" fmla="*/ 2034193 h 2237474"/>
              <a:gd name="connsiteX136" fmla="*/ 2058061 w 12192000"/>
              <a:gd name="connsiteY136" fmla="*/ 2047942 h 2237474"/>
              <a:gd name="connsiteX137" fmla="*/ 2055737 w 12192000"/>
              <a:gd name="connsiteY137" fmla="*/ 2047704 h 2237474"/>
              <a:gd name="connsiteX138" fmla="*/ 2042244 w 12192000"/>
              <a:gd name="connsiteY138" fmla="*/ 2055560 h 2237474"/>
              <a:gd name="connsiteX139" fmla="*/ 1976224 w 12192000"/>
              <a:gd name="connsiteY139" fmla="*/ 2074257 h 2237474"/>
              <a:gd name="connsiteX140" fmla="*/ 1877728 w 12192000"/>
              <a:gd name="connsiteY140" fmla="*/ 2101004 h 2237474"/>
              <a:gd name="connsiteX141" fmla="*/ 1759056 w 12192000"/>
              <a:gd name="connsiteY141" fmla="*/ 2125608 h 2237474"/>
              <a:gd name="connsiteX142" fmla="*/ 1637948 w 12192000"/>
              <a:gd name="connsiteY142" fmla="*/ 2172597 h 2237474"/>
              <a:gd name="connsiteX143" fmla="*/ 1434549 w 12192000"/>
              <a:gd name="connsiteY143" fmla="*/ 2234522 h 2237474"/>
              <a:gd name="connsiteX144" fmla="*/ 1398481 w 12192000"/>
              <a:gd name="connsiteY144" fmla="*/ 2237074 h 2237474"/>
              <a:gd name="connsiteX145" fmla="*/ 1398407 w 12192000"/>
              <a:gd name="connsiteY145" fmla="*/ 2237095 h 2237474"/>
              <a:gd name="connsiteX146" fmla="*/ 1370962 w 12192000"/>
              <a:gd name="connsiteY146" fmla="*/ 2237474 h 2237474"/>
              <a:gd name="connsiteX147" fmla="*/ 1356367 w 12192000"/>
              <a:gd name="connsiteY147" fmla="*/ 2235089 h 2237474"/>
              <a:gd name="connsiteX148" fmla="*/ 1324828 w 12192000"/>
              <a:gd name="connsiteY148" fmla="*/ 2231968 h 2237474"/>
              <a:gd name="connsiteX149" fmla="*/ 1297744 w 12192000"/>
              <a:gd name="connsiteY149" fmla="*/ 2235849 h 2237474"/>
              <a:gd name="connsiteX150" fmla="*/ 1286236 w 12192000"/>
              <a:gd name="connsiteY150" fmla="*/ 2233135 h 2237474"/>
              <a:gd name="connsiteX151" fmla="*/ 1283504 w 12192000"/>
              <a:gd name="connsiteY151" fmla="*/ 2233797 h 2237474"/>
              <a:gd name="connsiteX152" fmla="*/ 1279765 w 12192000"/>
              <a:gd name="connsiteY152" fmla="*/ 2229639 h 2237474"/>
              <a:gd name="connsiteX153" fmla="*/ 1195347 w 12192000"/>
              <a:gd name="connsiteY153" fmla="*/ 2212354 h 2237474"/>
              <a:gd name="connsiteX154" fmla="*/ 970251 w 12192000"/>
              <a:gd name="connsiteY154" fmla="*/ 2221029 h 2237474"/>
              <a:gd name="connsiteX155" fmla="*/ 812914 w 12192000"/>
              <a:gd name="connsiteY155" fmla="*/ 2202752 h 2237474"/>
              <a:gd name="connsiteX156" fmla="*/ 800195 w 12192000"/>
              <a:gd name="connsiteY156" fmla="*/ 2209407 h 2237474"/>
              <a:gd name="connsiteX157" fmla="*/ 784978 w 12192000"/>
              <a:gd name="connsiteY157" fmla="*/ 2212360 h 2237474"/>
              <a:gd name="connsiteX158" fmla="*/ 681987 w 12192000"/>
              <a:gd name="connsiteY158" fmla="*/ 2216757 h 2237474"/>
              <a:gd name="connsiteX159" fmla="*/ 669923 w 12192000"/>
              <a:gd name="connsiteY159" fmla="*/ 2211682 h 2237474"/>
              <a:gd name="connsiteX160" fmla="*/ 648680 w 12192000"/>
              <a:gd name="connsiteY160" fmla="*/ 2206229 h 2237474"/>
              <a:gd name="connsiteX161" fmla="*/ 597225 w 12192000"/>
              <a:gd name="connsiteY161" fmla="*/ 2180999 h 2237474"/>
              <a:gd name="connsiteX162" fmla="*/ 558449 w 12192000"/>
              <a:gd name="connsiteY162" fmla="*/ 2182346 h 2237474"/>
              <a:gd name="connsiteX163" fmla="*/ 550517 w 12192000"/>
              <a:gd name="connsiteY163" fmla="*/ 2182060 h 2237474"/>
              <a:gd name="connsiteX164" fmla="*/ 550309 w 12192000"/>
              <a:gd name="connsiteY164" fmla="*/ 2181825 h 2237474"/>
              <a:gd name="connsiteX165" fmla="*/ 541836 w 12192000"/>
              <a:gd name="connsiteY165" fmla="*/ 2181063 h 2237474"/>
              <a:gd name="connsiteX166" fmla="*/ 536057 w 12192000"/>
              <a:gd name="connsiteY166" fmla="*/ 2181537 h 2237474"/>
              <a:gd name="connsiteX167" fmla="*/ 520671 w 12192000"/>
              <a:gd name="connsiteY167" fmla="*/ 2180980 h 2237474"/>
              <a:gd name="connsiteX168" fmla="*/ 515024 w 12192000"/>
              <a:gd name="connsiteY168" fmla="*/ 2179258 h 2237474"/>
              <a:gd name="connsiteX169" fmla="*/ 512278 w 12192000"/>
              <a:gd name="connsiteY169" fmla="*/ 2176369 h 2237474"/>
              <a:gd name="connsiteX170" fmla="*/ 480419 w 12192000"/>
              <a:gd name="connsiteY170" fmla="*/ 2167807 h 2237474"/>
              <a:gd name="connsiteX171" fmla="*/ 413835 w 12192000"/>
              <a:gd name="connsiteY171" fmla="*/ 2156783 h 2237474"/>
              <a:gd name="connsiteX172" fmla="*/ 376513 w 12192000"/>
              <a:gd name="connsiteY172" fmla="*/ 2154014 h 2237474"/>
              <a:gd name="connsiteX173" fmla="*/ 273386 w 12192000"/>
              <a:gd name="connsiteY173" fmla="*/ 2142551 h 2237474"/>
              <a:gd name="connsiteX174" fmla="*/ 169207 w 12192000"/>
              <a:gd name="connsiteY174" fmla="*/ 2128100 h 2237474"/>
              <a:gd name="connsiteX175" fmla="*/ 93149 w 12192000"/>
              <a:gd name="connsiteY175" fmla="*/ 2105324 h 2237474"/>
              <a:gd name="connsiteX176" fmla="*/ 88109 w 12192000"/>
              <a:gd name="connsiteY176" fmla="*/ 2106704 h 2237474"/>
              <a:gd name="connsiteX177" fmla="*/ 80022 w 12192000"/>
              <a:gd name="connsiteY177" fmla="*/ 2107254 h 2237474"/>
              <a:gd name="connsiteX178" fmla="*/ 79717 w 12192000"/>
              <a:gd name="connsiteY178" fmla="*/ 2107046 h 2237474"/>
              <a:gd name="connsiteX179" fmla="*/ 72352 w 12192000"/>
              <a:gd name="connsiteY179" fmla="*/ 2107991 h 2237474"/>
              <a:gd name="connsiteX180" fmla="*/ 37645 w 12192000"/>
              <a:gd name="connsiteY180" fmla="*/ 2115401 h 2237474"/>
              <a:gd name="connsiteX181" fmla="*/ 4572 w 12192000"/>
              <a:gd name="connsiteY181" fmla="*/ 2111091 h 2237474"/>
              <a:gd name="connsiteX182" fmla="*/ 0 w 12192000"/>
              <a:gd name="connsiteY182" fmla="*/ 2110468 h 2237474"/>
              <a:gd name="connsiteX183" fmla="*/ 0 w 12192000"/>
              <a:gd name="connsiteY18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21399 w 12192000"/>
              <a:gd name="connsiteY124" fmla="*/ 1989467 h 2237474"/>
              <a:gd name="connsiteX125" fmla="*/ 2315525 w 12192000"/>
              <a:gd name="connsiteY125" fmla="*/ 1989708 h 2237474"/>
              <a:gd name="connsiteX126" fmla="*/ 2300792 w 12192000"/>
              <a:gd name="connsiteY126" fmla="*/ 1994290 h 2237474"/>
              <a:gd name="connsiteX127" fmla="*/ 2287219 w 12192000"/>
              <a:gd name="connsiteY127" fmla="*/ 1998750 h 2237474"/>
              <a:gd name="connsiteX128" fmla="*/ 2243069 w 12192000"/>
              <a:gd name="connsiteY128" fmla="*/ 2015111 h 2237474"/>
              <a:gd name="connsiteX129" fmla="*/ 2186609 w 12192000"/>
              <a:gd name="connsiteY129" fmla="*/ 2008263 h 2237474"/>
              <a:gd name="connsiteX130" fmla="*/ 2164831 w 12192000"/>
              <a:gd name="connsiteY130" fmla="*/ 2010143 h 2237474"/>
              <a:gd name="connsiteX131" fmla="*/ 2152836 w 12192000"/>
              <a:gd name="connsiteY131" fmla="*/ 2010048 h 2237474"/>
              <a:gd name="connsiteX132" fmla="*/ 2117102 w 12192000"/>
              <a:gd name="connsiteY132" fmla="*/ 2023004 h 2237474"/>
              <a:gd name="connsiteX133" fmla="*/ 2111935 w 12192000"/>
              <a:gd name="connsiteY133" fmla="*/ 2023163 h 2237474"/>
              <a:gd name="connsiteX134" fmla="*/ 2089991 w 12192000"/>
              <a:gd name="connsiteY134" fmla="*/ 2034193 h 2237474"/>
              <a:gd name="connsiteX135" fmla="*/ 2058061 w 12192000"/>
              <a:gd name="connsiteY135" fmla="*/ 2047942 h 2237474"/>
              <a:gd name="connsiteX136" fmla="*/ 2055737 w 12192000"/>
              <a:gd name="connsiteY136" fmla="*/ 2047704 h 2237474"/>
              <a:gd name="connsiteX137" fmla="*/ 2042244 w 12192000"/>
              <a:gd name="connsiteY137" fmla="*/ 2055560 h 2237474"/>
              <a:gd name="connsiteX138" fmla="*/ 1976224 w 12192000"/>
              <a:gd name="connsiteY138" fmla="*/ 2074257 h 2237474"/>
              <a:gd name="connsiteX139" fmla="*/ 1877728 w 12192000"/>
              <a:gd name="connsiteY139" fmla="*/ 2101004 h 2237474"/>
              <a:gd name="connsiteX140" fmla="*/ 1759056 w 12192000"/>
              <a:gd name="connsiteY140" fmla="*/ 2125608 h 2237474"/>
              <a:gd name="connsiteX141" fmla="*/ 1637948 w 12192000"/>
              <a:gd name="connsiteY141" fmla="*/ 2172597 h 2237474"/>
              <a:gd name="connsiteX142" fmla="*/ 1434549 w 12192000"/>
              <a:gd name="connsiteY142" fmla="*/ 2234522 h 2237474"/>
              <a:gd name="connsiteX143" fmla="*/ 1398481 w 12192000"/>
              <a:gd name="connsiteY143" fmla="*/ 2237074 h 2237474"/>
              <a:gd name="connsiteX144" fmla="*/ 1398407 w 12192000"/>
              <a:gd name="connsiteY144" fmla="*/ 2237095 h 2237474"/>
              <a:gd name="connsiteX145" fmla="*/ 1370962 w 12192000"/>
              <a:gd name="connsiteY145" fmla="*/ 2237474 h 2237474"/>
              <a:gd name="connsiteX146" fmla="*/ 1356367 w 12192000"/>
              <a:gd name="connsiteY146" fmla="*/ 2235089 h 2237474"/>
              <a:gd name="connsiteX147" fmla="*/ 1324828 w 12192000"/>
              <a:gd name="connsiteY147" fmla="*/ 2231968 h 2237474"/>
              <a:gd name="connsiteX148" fmla="*/ 1297744 w 12192000"/>
              <a:gd name="connsiteY148" fmla="*/ 2235849 h 2237474"/>
              <a:gd name="connsiteX149" fmla="*/ 1286236 w 12192000"/>
              <a:gd name="connsiteY149" fmla="*/ 2233135 h 2237474"/>
              <a:gd name="connsiteX150" fmla="*/ 1283504 w 12192000"/>
              <a:gd name="connsiteY150" fmla="*/ 2233797 h 2237474"/>
              <a:gd name="connsiteX151" fmla="*/ 1279765 w 12192000"/>
              <a:gd name="connsiteY151" fmla="*/ 2229639 h 2237474"/>
              <a:gd name="connsiteX152" fmla="*/ 1195347 w 12192000"/>
              <a:gd name="connsiteY152" fmla="*/ 2212354 h 2237474"/>
              <a:gd name="connsiteX153" fmla="*/ 970251 w 12192000"/>
              <a:gd name="connsiteY153" fmla="*/ 2221029 h 2237474"/>
              <a:gd name="connsiteX154" fmla="*/ 812914 w 12192000"/>
              <a:gd name="connsiteY154" fmla="*/ 2202752 h 2237474"/>
              <a:gd name="connsiteX155" fmla="*/ 800195 w 12192000"/>
              <a:gd name="connsiteY155" fmla="*/ 2209407 h 2237474"/>
              <a:gd name="connsiteX156" fmla="*/ 784978 w 12192000"/>
              <a:gd name="connsiteY156" fmla="*/ 2212360 h 2237474"/>
              <a:gd name="connsiteX157" fmla="*/ 681987 w 12192000"/>
              <a:gd name="connsiteY157" fmla="*/ 2216757 h 2237474"/>
              <a:gd name="connsiteX158" fmla="*/ 669923 w 12192000"/>
              <a:gd name="connsiteY158" fmla="*/ 2211682 h 2237474"/>
              <a:gd name="connsiteX159" fmla="*/ 648680 w 12192000"/>
              <a:gd name="connsiteY159" fmla="*/ 2206229 h 2237474"/>
              <a:gd name="connsiteX160" fmla="*/ 597225 w 12192000"/>
              <a:gd name="connsiteY160" fmla="*/ 2180999 h 2237474"/>
              <a:gd name="connsiteX161" fmla="*/ 558449 w 12192000"/>
              <a:gd name="connsiteY161" fmla="*/ 2182346 h 2237474"/>
              <a:gd name="connsiteX162" fmla="*/ 550517 w 12192000"/>
              <a:gd name="connsiteY162" fmla="*/ 2182060 h 2237474"/>
              <a:gd name="connsiteX163" fmla="*/ 550309 w 12192000"/>
              <a:gd name="connsiteY163" fmla="*/ 2181825 h 2237474"/>
              <a:gd name="connsiteX164" fmla="*/ 541836 w 12192000"/>
              <a:gd name="connsiteY164" fmla="*/ 2181063 h 2237474"/>
              <a:gd name="connsiteX165" fmla="*/ 536057 w 12192000"/>
              <a:gd name="connsiteY165" fmla="*/ 2181537 h 2237474"/>
              <a:gd name="connsiteX166" fmla="*/ 520671 w 12192000"/>
              <a:gd name="connsiteY166" fmla="*/ 2180980 h 2237474"/>
              <a:gd name="connsiteX167" fmla="*/ 515024 w 12192000"/>
              <a:gd name="connsiteY167" fmla="*/ 2179258 h 2237474"/>
              <a:gd name="connsiteX168" fmla="*/ 512278 w 12192000"/>
              <a:gd name="connsiteY168" fmla="*/ 2176369 h 2237474"/>
              <a:gd name="connsiteX169" fmla="*/ 480419 w 12192000"/>
              <a:gd name="connsiteY169" fmla="*/ 2167807 h 2237474"/>
              <a:gd name="connsiteX170" fmla="*/ 413835 w 12192000"/>
              <a:gd name="connsiteY170" fmla="*/ 2156783 h 2237474"/>
              <a:gd name="connsiteX171" fmla="*/ 376513 w 12192000"/>
              <a:gd name="connsiteY171" fmla="*/ 2154014 h 2237474"/>
              <a:gd name="connsiteX172" fmla="*/ 273386 w 12192000"/>
              <a:gd name="connsiteY172" fmla="*/ 2142551 h 2237474"/>
              <a:gd name="connsiteX173" fmla="*/ 169207 w 12192000"/>
              <a:gd name="connsiteY173" fmla="*/ 2128100 h 2237474"/>
              <a:gd name="connsiteX174" fmla="*/ 93149 w 12192000"/>
              <a:gd name="connsiteY174" fmla="*/ 2105324 h 2237474"/>
              <a:gd name="connsiteX175" fmla="*/ 88109 w 12192000"/>
              <a:gd name="connsiteY175" fmla="*/ 2106704 h 2237474"/>
              <a:gd name="connsiteX176" fmla="*/ 80022 w 12192000"/>
              <a:gd name="connsiteY176" fmla="*/ 2107254 h 2237474"/>
              <a:gd name="connsiteX177" fmla="*/ 79717 w 12192000"/>
              <a:gd name="connsiteY177" fmla="*/ 2107046 h 2237474"/>
              <a:gd name="connsiteX178" fmla="*/ 72352 w 12192000"/>
              <a:gd name="connsiteY178" fmla="*/ 2107991 h 2237474"/>
              <a:gd name="connsiteX179" fmla="*/ 37645 w 12192000"/>
              <a:gd name="connsiteY179" fmla="*/ 2115401 h 2237474"/>
              <a:gd name="connsiteX180" fmla="*/ 4572 w 12192000"/>
              <a:gd name="connsiteY180" fmla="*/ 2111091 h 2237474"/>
              <a:gd name="connsiteX181" fmla="*/ 0 w 12192000"/>
              <a:gd name="connsiteY181" fmla="*/ 2110468 h 2237474"/>
              <a:gd name="connsiteX182" fmla="*/ 0 w 12192000"/>
              <a:gd name="connsiteY18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15525 w 12192000"/>
              <a:gd name="connsiteY124" fmla="*/ 1989708 h 2237474"/>
              <a:gd name="connsiteX125" fmla="*/ 2300792 w 12192000"/>
              <a:gd name="connsiteY125" fmla="*/ 1994290 h 2237474"/>
              <a:gd name="connsiteX126" fmla="*/ 2287219 w 12192000"/>
              <a:gd name="connsiteY126" fmla="*/ 1998750 h 2237474"/>
              <a:gd name="connsiteX127" fmla="*/ 2243069 w 12192000"/>
              <a:gd name="connsiteY127" fmla="*/ 2015111 h 2237474"/>
              <a:gd name="connsiteX128" fmla="*/ 2186609 w 12192000"/>
              <a:gd name="connsiteY128" fmla="*/ 2008263 h 2237474"/>
              <a:gd name="connsiteX129" fmla="*/ 2164831 w 12192000"/>
              <a:gd name="connsiteY129" fmla="*/ 2010143 h 2237474"/>
              <a:gd name="connsiteX130" fmla="*/ 2152836 w 12192000"/>
              <a:gd name="connsiteY130" fmla="*/ 2010048 h 2237474"/>
              <a:gd name="connsiteX131" fmla="*/ 2117102 w 12192000"/>
              <a:gd name="connsiteY131" fmla="*/ 2023004 h 2237474"/>
              <a:gd name="connsiteX132" fmla="*/ 2111935 w 12192000"/>
              <a:gd name="connsiteY132" fmla="*/ 2023163 h 2237474"/>
              <a:gd name="connsiteX133" fmla="*/ 2089991 w 12192000"/>
              <a:gd name="connsiteY133" fmla="*/ 2034193 h 2237474"/>
              <a:gd name="connsiteX134" fmla="*/ 2058061 w 12192000"/>
              <a:gd name="connsiteY134" fmla="*/ 2047942 h 2237474"/>
              <a:gd name="connsiteX135" fmla="*/ 2055737 w 12192000"/>
              <a:gd name="connsiteY135" fmla="*/ 2047704 h 2237474"/>
              <a:gd name="connsiteX136" fmla="*/ 2042244 w 12192000"/>
              <a:gd name="connsiteY136" fmla="*/ 2055560 h 2237474"/>
              <a:gd name="connsiteX137" fmla="*/ 1976224 w 12192000"/>
              <a:gd name="connsiteY137" fmla="*/ 2074257 h 2237474"/>
              <a:gd name="connsiteX138" fmla="*/ 1877728 w 12192000"/>
              <a:gd name="connsiteY138" fmla="*/ 2101004 h 2237474"/>
              <a:gd name="connsiteX139" fmla="*/ 1759056 w 12192000"/>
              <a:gd name="connsiteY139" fmla="*/ 2125608 h 2237474"/>
              <a:gd name="connsiteX140" fmla="*/ 1637948 w 12192000"/>
              <a:gd name="connsiteY140" fmla="*/ 2172597 h 2237474"/>
              <a:gd name="connsiteX141" fmla="*/ 1434549 w 12192000"/>
              <a:gd name="connsiteY141" fmla="*/ 2234522 h 2237474"/>
              <a:gd name="connsiteX142" fmla="*/ 1398481 w 12192000"/>
              <a:gd name="connsiteY142" fmla="*/ 2237074 h 2237474"/>
              <a:gd name="connsiteX143" fmla="*/ 1398407 w 12192000"/>
              <a:gd name="connsiteY143" fmla="*/ 2237095 h 2237474"/>
              <a:gd name="connsiteX144" fmla="*/ 1370962 w 12192000"/>
              <a:gd name="connsiteY144" fmla="*/ 2237474 h 2237474"/>
              <a:gd name="connsiteX145" fmla="*/ 1356367 w 12192000"/>
              <a:gd name="connsiteY145" fmla="*/ 2235089 h 2237474"/>
              <a:gd name="connsiteX146" fmla="*/ 1324828 w 12192000"/>
              <a:gd name="connsiteY146" fmla="*/ 2231968 h 2237474"/>
              <a:gd name="connsiteX147" fmla="*/ 1297744 w 12192000"/>
              <a:gd name="connsiteY147" fmla="*/ 2235849 h 2237474"/>
              <a:gd name="connsiteX148" fmla="*/ 1286236 w 12192000"/>
              <a:gd name="connsiteY148" fmla="*/ 2233135 h 2237474"/>
              <a:gd name="connsiteX149" fmla="*/ 1283504 w 12192000"/>
              <a:gd name="connsiteY149" fmla="*/ 2233797 h 2237474"/>
              <a:gd name="connsiteX150" fmla="*/ 1279765 w 12192000"/>
              <a:gd name="connsiteY150" fmla="*/ 2229639 h 2237474"/>
              <a:gd name="connsiteX151" fmla="*/ 1195347 w 12192000"/>
              <a:gd name="connsiteY151" fmla="*/ 2212354 h 2237474"/>
              <a:gd name="connsiteX152" fmla="*/ 970251 w 12192000"/>
              <a:gd name="connsiteY152" fmla="*/ 2221029 h 2237474"/>
              <a:gd name="connsiteX153" fmla="*/ 812914 w 12192000"/>
              <a:gd name="connsiteY153" fmla="*/ 2202752 h 2237474"/>
              <a:gd name="connsiteX154" fmla="*/ 800195 w 12192000"/>
              <a:gd name="connsiteY154" fmla="*/ 2209407 h 2237474"/>
              <a:gd name="connsiteX155" fmla="*/ 784978 w 12192000"/>
              <a:gd name="connsiteY155" fmla="*/ 2212360 h 2237474"/>
              <a:gd name="connsiteX156" fmla="*/ 681987 w 12192000"/>
              <a:gd name="connsiteY156" fmla="*/ 2216757 h 2237474"/>
              <a:gd name="connsiteX157" fmla="*/ 669923 w 12192000"/>
              <a:gd name="connsiteY157" fmla="*/ 2211682 h 2237474"/>
              <a:gd name="connsiteX158" fmla="*/ 648680 w 12192000"/>
              <a:gd name="connsiteY158" fmla="*/ 2206229 h 2237474"/>
              <a:gd name="connsiteX159" fmla="*/ 597225 w 12192000"/>
              <a:gd name="connsiteY159" fmla="*/ 2180999 h 2237474"/>
              <a:gd name="connsiteX160" fmla="*/ 558449 w 12192000"/>
              <a:gd name="connsiteY160" fmla="*/ 2182346 h 2237474"/>
              <a:gd name="connsiteX161" fmla="*/ 550517 w 12192000"/>
              <a:gd name="connsiteY161" fmla="*/ 2182060 h 2237474"/>
              <a:gd name="connsiteX162" fmla="*/ 550309 w 12192000"/>
              <a:gd name="connsiteY162" fmla="*/ 2181825 h 2237474"/>
              <a:gd name="connsiteX163" fmla="*/ 541836 w 12192000"/>
              <a:gd name="connsiteY163" fmla="*/ 2181063 h 2237474"/>
              <a:gd name="connsiteX164" fmla="*/ 536057 w 12192000"/>
              <a:gd name="connsiteY164" fmla="*/ 2181537 h 2237474"/>
              <a:gd name="connsiteX165" fmla="*/ 520671 w 12192000"/>
              <a:gd name="connsiteY165" fmla="*/ 2180980 h 2237474"/>
              <a:gd name="connsiteX166" fmla="*/ 515024 w 12192000"/>
              <a:gd name="connsiteY166" fmla="*/ 2179258 h 2237474"/>
              <a:gd name="connsiteX167" fmla="*/ 512278 w 12192000"/>
              <a:gd name="connsiteY167" fmla="*/ 2176369 h 2237474"/>
              <a:gd name="connsiteX168" fmla="*/ 480419 w 12192000"/>
              <a:gd name="connsiteY168" fmla="*/ 2167807 h 2237474"/>
              <a:gd name="connsiteX169" fmla="*/ 413835 w 12192000"/>
              <a:gd name="connsiteY169" fmla="*/ 2156783 h 2237474"/>
              <a:gd name="connsiteX170" fmla="*/ 376513 w 12192000"/>
              <a:gd name="connsiteY170" fmla="*/ 2154014 h 2237474"/>
              <a:gd name="connsiteX171" fmla="*/ 273386 w 12192000"/>
              <a:gd name="connsiteY171" fmla="*/ 2142551 h 2237474"/>
              <a:gd name="connsiteX172" fmla="*/ 169207 w 12192000"/>
              <a:gd name="connsiteY172" fmla="*/ 2128100 h 2237474"/>
              <a:gd name="connsiteX173" fmla="*/ 93149 w 12192000"/>
              <a:gd name="connsiteY173" fmla="*/ 2105324 h 2237474"/>
              <a:gd name="connsiteX174" fmla="*/ 88109 w 12192000"/>
              <a:gd name="connsiteY174" fmla="*/ 2106704 h 2237474"/>
              <a:gd name="connsiteX175" fmla="*/ 80022 w 12192000"/>
              <a:gd name="connsiteY175" fmla="*/ 2107254 h 2237474"/>
              <a:gd name="connsiteX176" fmla="*/ 79717 w 12192000"/>
              <a:gd name="connsiteY176" fmla="*/ 2107046 h 2237474"/>
              <a:gd name="connsiteX177" fmla="*/ 72352 w 12192000"/>
              <a:gd name="connsiteY177" fmla="*/ 2107991 h 2237474"/>
              <a:gd name="connsiteX178" fmla="*/ 37645 w 12192000"/>
              <a:gd name="connsiteY178" fmla="*/ 2115401 h 2237474"/>
              <a:gd name="connsiteX179" fmla="*/ 4572 w 12192000"/>
              <a:gd name="connsiteY179" fmla="*/ 2111091 h 2237474"/>
              <a:gd name="connsiteX180" fmla="*/ 0 w 12192000"/>
              <a:gd name="connsiteY180" fmla="*/ 2110468 h 2237474"/>
              <a:gd name="connsiteX181" fmla="*/ 0 w 12192000"/>
              <a:gd name="connsiteY18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300792 w 12192000"/>
              <a:gd name="connsiteY124" fmla="*/ 1994290 h 2237474"/>
              <a:gd name="connsiteX125" fmla="*/ 2287219 w 12192000"/>
              <a:gd name="connsiteY125" fmla="*/ 1998750 h 2237474"/>
              <a:gd name="connsiteX126" fmla="*/ 2243069 w 12192000"/>
              <a:gd name="connsiteY126" fmla="*/ 2015111 h 2237474"/>
              <a:gd name="connsiteX127" fmla="*/ 2186609 w 12192000"/>
              <a:gd name="connsiteY127" fmla="*/ 2008263 h 2237474"/>
              <a:gd name="connsiteX128" fmla="*/ 2164831 w 12192000"/>
              <a:gd name="connsiteY128" fmla="*/ 2010143 h 2237474"/>
              <a:gd name="connsiteX129" fmla="*/ 2152836 w 12192000"/>
              <a:gd name="connsiteY129" fmla="*/ 2010048 h 2237474"/>
              <a:gd name="connsiteX130" fmla="*/ 2117102 w 12192000"/>
              <a:gd name="connsiteY130" fmla="*/ 2023004 h 2237474"/>
              <a:gd name="connsiteX131" fmla="*/ 2111935 w 12192000"/>
              <a:gd name="connsiteY131" fmla="*/ 2023163 h 2237474"/>
              <a:gd name="connsiteX132" fmla="*/ 2089991 w 12192000"/>
              <a:gd name="connsiteY132" fmla="*/ 2034193 h 2237474"/>
              <a:gd name="connsiteX133" fmla="*/ 2058061 w 12192000"/>
              <a:gd name="connsiteY133" fmla="*/ 2047942 h 2237474"/>
              <a:gd name="connsiteX134" fmla="*/ 2055737 w 12192000"/>
              <a:gd name="connsiteY134" fmla="*/ 2047704 h 2237474"/>
              <a:gd name="connsiteX135" fmla="*/ 2042244 w 12192000"/>
              <a:gd name="connsiteY135" fmla="*/ 2055560 h 2237474"/>
              <a:gd name="connsiteX136" fmla="*/ 1976224 w 12192000"/>
              <a:gd name="connsiteY136" fmla="*/ 2074257 h 2237474"/>
              <a:gd name="connsiteX137" fmla="*/ 1877728 w 12192000"/>
              <a:gd name="connsiteY137" fmla="*/ 2101004 h 2237474"/>
              <a:gd name="connsiteX138" fmla="*/ 1759056 w 12192000"/>
              <a:gd name="connsiteY138" fmla="*/ 2125608 h 2237474"/>
              <a:gd name="connsiteX139" fmla="*/ 1637948 w 12192000"/>
              <a:gd name="connsiteY139" fmla="*/ 2172597 h 2237474"/>
              <a:gd name="connsiteX140" fmla="*/ 1434549 w 12192000"/>
              <a:gd name="connsiteY140" fmla="*/ 2234522 h 2237474"/>
              <a:gd name="connsiteX141" fmla="*/ 1398481 w 12192000"/>
              <a:gd name="connsiteY141" fmla="*/ 2237074 h 2237474"/>
              <a:gd name="connsiteX142" fmla="*/ 1398407 w 12192000"/>
              <a:gd name="connsiteY142" fmla="*/ 2237095 h 2237474"/>
              <a:gd name="connsiteX143" fmla="*/ 1370962 w 12192000"/>
              <a:gd name="connsiteY143" fmla="*/ 2237474 h 2237474"/>
              <a:gd name="connsiteX144" fmla="*/ 1356367 w 12192000"/>
              <a:gd name="connsiteY144" fmla="*/ 2235089 h 2237474"/>
              <a:gd name="connsiteX145" fmla="*/ 1324828 w 12192000"/>
              <a:gd name="connsiteY145" fmla="*/ 2231968 h 2237474"/>
              <a:gd name="connsiteX146" fmla="*/ 1297744 w 12192000"/>
              <a:gd name="connsiteY146" fmla="*/ 2235849 h 2237474"/>
              <a:gd name="connsiteX147" fmla="*/ 1286236 w 12192000"/>
              <a:gd name="connsiteY147" fmla="*/ 2233135 h 2237474"/>
              <a:gd name="connsiteX148" fmla="*/ 1283504 w 12192000"/>
              <a:gd name="connsiteY148" fmla="*/ 2233797 h 2237474"/>
              <a:gd name="connsiteX149" fmla="*/ 1279765 w 12192000"/>
              <a:gd name="connsiteY149" fmla="*/ 2229639 h 2237474"/>
              <a:gd name="connsiteX150" fmla="*/ 1195347 w 12192000"/>
              <a:gd name="connsiteY150" fmla="*/ 2212354 h 2237474"/>
              <a:gd name="connsiteX151" fmla="*/ 970251 w 12192000"/>
              <a:gd name="connsiteY151" fmla="*/ 2221029 h 2237474"/>
              <a:gd name="connsiteX152" fmla="*/ 812914 w 12192000"/>
              <a:gd name="connsiteY152" fmla="*/ 2202752 h 2237474"/>
              <a:gd name="connsiteX153" fmla="*/ 800195 w 12192000"/>
              <a:gd name="connsiteY153" fmla="*/ 2209407 h 2237474"/>
              <a:gd name="connsiteX154" fmla="*/ 784978 w 12192000"/>
              <a:gd name="connsiteY154" fmla="*/ 2212360 h 2237474"/>
              <a:gd name="connsiteX155" fmla="*/ 681987 w 12192000"/>
              <a:gd name="connsiteY155" fmla="*/ 2216757 h 2237474"/>
              <a:gd name="connsiteX156" fmla="*/ 669923 w 12192000"/>
              <a:gd name="connsiteY156" fmla="*/ 2211682 h 2237474"/>
              <a:gd name="connsiteX157" fmla="*/ 648680 w 12192000"/>
              <a:gd name="connsiteY157" fmla="*/ 2206229 h 2237474"/>
              <a:gd name="connsiteX158" fmla="*/ 597225 w 12192000"/>
              <a:gd name="connsiteY158" fmla="*/ 2180999 h 2237474"/>
              <a:gd name="connsiteX159" fmla="*/ 558449 w 12192000"/>
              <a:gd name="connsiteY159" fmla="*/ 2182346 h 2237474"/>
              <a:gd name="connsiteX160" fmla="*/ 550517 w 12192000"/>
              <a:gd name="connsiteY160" fmla="*/ 2182060 h 2237474"/>
              <a:gd name="connsiteX161" fmla="*/ 550309 w 12192000"/>
              <a:gd name="connsiteY161" fmla="*/ 2181825 h 2237474"/>
              <a:gd name="connsiteX162" fmla="*/ 541836 w 12192000"/>
              <a:gd name="connsiteY162" fmla="*/ 2181063 h 2237474"/>
              <a:gd name="connsiteX163" fmla="*/ 536057 w 12192000"/>
              <a:gd name="connsiteY163" fmla="*/ 2181537 h 2237474"/>
              <a:gd name="connsiteX164" fmla="*/ 520671 w 12192000"/>
              <a:gd name="connsiteY164" fmla="*/ 2180980 h 2237474"/>
              <a:gd name="connsiteX165" fmla="*/ 515024 w 12192000"/>
              <a:gd name="connsiteY165" fmla="*/ 2179258 h 2237474"/>
              <a:gd name="connsiteX166" fmla="*/ 512278 w 12192000"/>
              <a:gd name="connsiteY166" fmla="*/ 2176369 h 2237474"/>
              <a:gd name="connsiteX167" fmla="*/ 480419 w 12192000"/>
              <a:gd name="connsiteY167" fmla="*/ 2167807 h 2237474"/>
              <a:gd name="connsiteX168" fmla="*/ 413835 w 12192000"/>
              <a:gd name="connsiteY168" fmla="*/ 2156783 h 2237474"/>
              <a:gd name="connsiteX169" fmla="*/ 376513 w 12192000"/>
              <a:gd name="connsiteY169" fmla="*/ 2154014 h 2237474"/>
              <a:gd name="connsiteX170" fmla="*/ 273386 w 12192000"/>
              <a:gd name="connsiteY170" fmla="*/ 2142551 h 2237474"/>
              <a:gd name="connsiteX171" fmla="*/ 169207 w 12192000"/>
              <a:gd name="connsiteY171" fmla="*/ 2128100 h 2237474"/>
              <a:gd name="connsiteX172" fmla="*/ 93149 w 12192000"/>
              <a:gd name="connsiteY172" fmla="*/ 2105324 h 2237474"/>
              <a:gd name="connsiteX173" fmla="*/ 88109 w 12192000"/>
              <a:gd name="connsiteY173" fmla="*/ 2106704 h 2237474"/>
              <a:gd name="connsiteX174" fmla="*/ 80022 w 12192000"/>
              <a:gd name="connsiteY174" fmla="*/ 2107254 h 2237474"/>
              <a:gd name="connsiteX175" fmla="*/ 79717 w 12192000"/>
              <a:gd name="connsiteY175" fmla="*/ 2107046 h 2237474"/>
              <a:gd name="connsiteX176" fmla="*/ 72352 w 12192000"/>
              <a:gd name="connsiteY176" fmla="*/ 2107991 h 2237474"/>
              <a:gd name="connsiteX177" fmla="*/ 37645 w 12192000"/>
              <a:gd name="connsiteY177" fmla="*/ 2115401 h 2237474"/>
              <a:gd name="connsiteX178" fmla="*/ 4572 w 12192000"/>
              <a:gd name="connsiteY178" fmla="*/ 2111091 h 2237474"/>
              <a:gd name="connsiteX179" fmla="*/ 0 w 12192000"/>
              <a:gd name="connsiteY179" fmla="*/ 2110468 h 2237474"/>
              <a:gd name="connsiteX180" fmla="*/ 0 w 12192000"/>
              <a:gd name="connsiteY18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680597 w 12192000"/>
              <a:gd name="connsiteY120" fmla="*/ 1984996 h 2237474"/>
              <a:gd name="connsiteX121" fmla="*/ 2578178 w 12192000"/>
              <a:gd name="connsiteY121" fmla="*/ 1990531 h 2237474"/>
              <a:gd name="connsiteX122" fmla="*/ 2476147 w 12192000"/>
              <a:gd name="connsiteY122" fmla="*/ 1998305 h 2237474"/>
              <a:gd name="connsiteX123" fmla="*/ 2373568 w 12192000"/>
              <a:gd name="connsiteY123" fmla="*/ 2003219 h 2237474"/>
              <a:gd name="connsiteX124" fmla="*/ 2287219 w 12192000"/>
              <a:gd name="connsiteY124" fmla="*/ 1998750 h 2237474"/>
              <a:gd name="connsiteX125" fmla="*/ 2243069 w 12192000"/>
              <a:gd name="connsiteY125" fmla="*/ 2015111 h 2237474"/>
              <a:gd name="connsiteX126" fmla="*/ 2186609 w 12192000"/>
              <a:gd name="connsiteY126" fmla="*/ 2008263 h 2237474"/>
              <a:gd name="connsiteX127" fmla="*/ 2164831 w 12192000"/>
              <a:gd name="connsiteY127" fmla="*/ 2010143 h 2237474"/>
              <a:gd name="connsiteX128" fmla="*/ 2152836 w 12192000"/>
              <a:gd name="connsiteY128" fmla="*/ 2010048 h 2237474"/>
              <a:gd name="connsiteX129" fmla="*/ 2117102 w 12192000"/>
              <a:gd name="connsiteY129" fmla="*/ 2023004 h 2237474"/>
              <a:gd name="connsiteX130" fmla="*/ 2111935 w 12192000"/>
              <a:gd name="connsiteY130" fmla="*/ 2023163 h 2237474"/>
              <a:gd name="connsiteX131" fmla="*/ 2089991 w 12192000"/>
              <a:gd name="connsiteY131" fmla="*/ 2034193 h 2237474"/>
              <a:gd name="connsiteX132" fmla="*/ 2058061 w 12192000"/>
              <a:gd name="connsiteY132" fmla="*/ 2047942 h 2237474"/>
              <a:gd name="connsiteX133" fmla="*/ 2055737 w 12192000"/>
              <a:gd name="connsiteY133" fmla="*/ 2047704 h 2237474"/>
              <a:gd name="connsiteX134" fmla="*/ 2042244 w 12192000"/>
              <a:gd name="connsiteY134" fmla="*/ 2055560 h 2237474"/>
              <a:gd name="connsiteX135" fmla="*/ 1976224 w 12192000"/>
              <a:gd name="connsiteY135" fmla="*/ 2074257 h 2237474"/>
              <a:gd name="connsiteX136" fmla="*/ 1877728 w 12192000"/>
              <a:gd name="connsiteY136" fmla="*/ 2101004 h 2237474"/>
              <a:gd name="connsiteX137" fmla="*/ 1759056 w 12192000"/>
              <a:gd name="connsiteY137" fmla="*/ 2125608 h 2237474"/>
              <a:gd name="connsiteX138" fmla="*/ 1637948 w 12192000"/>
              <a:gd name="connsiteY138" fmla="*/ 2172597 h 2237474"/>
              <a:gd name="connsiteX139" fmla="*/ 1434549 w 12192000"/>
              <a:gd name="connsiteY139" fmla="*/ 2234522 h 2237474"/>
              <a:gd name="connsiteX140" fmla="*/ 1398481 w 12192000"/>
              <a:gd name="connsiteY140" fmla="*/ 2237074 h 2237474"/>
              <a:gd name="connsiteX141" fmla="*/ 1398407 w 12192000"/>
              <a:gd name="connsiteY141" fmla="*/ 2237095 h 2237474"/>
              <a:gd name="connsiteX142" fmla="*/ 1370962 w 12192000"/>
              <a:gd name="connsiteY142" fmla="*/ 2237474 h 2237474"/>
              <a:gd name="connsiteX143" fmla="*/ 1356367 w 12192000"/>
              <a:gd name="connsiteY143" fmla="*/ 2235089 h 2237474"/>
              <a:gd name="connsiteX144" fmla="*/ 1324828 w 12192000"/>
              <a:gd name="connsiteY144" fmla="*/ 2231968 h 2237474"/>
              <a:gd name="connsiteX145" fmla="*/ 1297744 w 12192000"/>
              <a:gd name="connsiteY145" fmla="*/ 2235849 h 2237474"/>
              <a:gd name="connsiteX146" fmla="*/ 1286236 w 12192000"/>
              <a:gd name="connsiteY146" fmla="*/ 2233135 h 2237474"/>
              <a:gd name="connsiteX147" fmla="*/ 1283504 w 12192000"/>
              <a:gd name="connsiteY147" fmla="*/ 2233797 h 2237474"/>
              <a:gd name="connsiteX148" fmla="*/ 1279765 w 12192000"/>
              <a:gd name="connsiteY148" fmla="*/ 2229639 h 2237474"/>
              <a:gd name="connsiteX149" fmla="*/ 1195347 w 12192000"/>
              <a:gd name="connsiteY149" fmla="*/ 2212354 h 2237474"/>
              <a:gd name="connsiteX150" fmla="*/ 970251 w 12192000"/>
              <a:gd name="connsiteY150" fmla="*/ 2221029 h 2237474"/>
              <a:gd name="connsiteX151" fmla="*/ 812914 w 12192000"/>
              <a:gd name="connsiteY151" fmla="*/ 2202752 h 2237474"/>
              <a:gd name="connsiteX152" fmla="*/ 800195 w 12192000"/>
              <a:gd name="connsiteY152" fmla="*/ 2209407 h 2237474"/>
              <a:gd name="connsiteX153" fmla="*/ 784978 w 12192000"/>
              <a:gd name="connsiteY153" fmla="*/ 2212360 h 2237474"/>
              <a:gd name="connsiteX154" fmla="*/ 681987 w 12192000"/>
              <a:gd name="connsiteY154" fmla="*/ 2216757 h 2237474"/>
              <a:gd name="connsiteX155" fmla="*/ 669923 w 12192000"/>
              <a:gd name="connsiteY155" fmla="*/ 2211682 h 2237474"/>
              <a:gd name="connsiteX156" fmla="*/ 648680 w 12192000"/>
              <a:gd name="connsiteY156" fmla="*/ 2206229 h 2237474"/>
              <a:gd name="connsiteX157" fmla="*/ 597225 w 12192000"/>
              <a:gd name="connsiteY157" fmla="*/ 2180999 h 2237474"/>
              <a:gd name="connsiteX158" fmla="*/ 558449 w 12192000"/>
              <a:gd name="connsiteY158" fmla="*/ 2182346 h 2237474"/>
              <a:gd name="connsiteX159" fmla="*/ 550517 w 12192000"/>
              <a:gd name="connsiteY159" fmla="*/ 2182060 h 2237474"/>
              <a:gd name="connsiteX160" fmla="*/ 550309 w 12192000"/>
              <a:gd name="connsiteY160" fmla="*/ 2181825 h 2237474"/>
              <a:gd name="connsiteX161" fmla="*/ 541836 w 12192000"/>
              <a:gd name="connsiteY161" fmla="*/ 2181063 h 2237474"/>
              <a:gd name="connsiteX162" fmla="*/ 536057 w 12192000"/>
              <a:gd name="connsiteY162" fmla="*/ 2181537 h 2237474"/>
              <a:gd name="connsiteX163" fmla="*/ 520671 w 12192000"/>
              <a:gd name="connsiteY163" fmla="*/ 2180980 h 2237474"/>
              <a:gd name="connsiteX164" fmla="*/ 515024 w 12192000"/>
              <a:gd name="connsiteY164" fmla="*/ 2179258 h 2237474"/>
              <a:gd name="connsiteX165" fmla="*/ 512278 w 12192000"/>
              <a:gd name="connsiteY165" fmla="*/ 2176369 h 2237474"/>
              <a:gd name="connsiteX166" fmla="*/ 480419 w 12192000"/>
              <a:gd name="connsiteY166" fmla="*/ 2167807 h 2237474"/>
              <a:gd name="connsiteX167" fmla="*/ 413835 w 12192000"/>
              <a:gd name="connsiteY167" fmla="*/ 2156783 h 2237474"/>
              <a:gd name="connsiteX168" fmla="*/ 376513 w 12192000"/>
              <a:gd name="connsiteY168" fmla="*/ 2154014 h 2237474"/>
              <a:gd name="connsiteX169" fmla="*/ 273386 w 12192000"/>
              <a:gd name="connsiteY169" fmla="*/ 2142551 h 2237474"/>
              <a:gd name="connsiteX170" fmla="*/ 169207 w 12192000"/>
              <a:gd name="connsiteY170" fmla="*/ 2128100 h 2237474"/>
              <a:gd name="connsiteX171" fmla="*/ 93149 w 12192000"/>
              <a:gd name="connsiteY171" fmla="*/ 2105324 h 2237474"/>
              <a:gd name="connsiteX172" fmla="*/ 88109 w 12192000"/>
              <a:gd name="connsiteY172" fmla="*/ 2106704 h 2237474"/>
              <a:gd name="connsiteX173" fmla="*/ 80022 w 12192000"/>
              <a:gd name="connsiteY173" fmla="*/ 2107254 h 2237474"/>
              <a:gd name="connsiteX174" fmla="*/ 79717 w 12192000"/>
              <a:gd name="connsiteY174" fmla="*/ 2107046 h 2237474"/>
              <a:gd name="connsiteX175" fmla="*/ 72352 w 12192000"/>
              <a:gd name="connsiteY175" fmla="*/ 2107991 h 2237474"/>
              <a:gd name="connsiteX176" fmla="*/ 37645 w 12192000"/>
              <a:gd name="connsiteY176" fmla="*/ 2115401 h 2237474"/>
              <a:gd name="connsiteX177" fmla="*/ 4572 w 12192000"/>
              <a:gd name="connsiteY177" fmla="*/ 2111091 h 2237474"/>
              <a:gd name="connsiteX178" fmla="*/ 0 w 12192000"/>
              <a:gd name="connsiteY178" fmla="*/ 2110468 h 2237474"/>
              <a:gd name="connsiteX179" fmla="*/ 0 w 12192000"/>
              <a:gd name="connsiteY17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96128 w 12192000"/>
              <a:gd name="connsiteY114" fmla="*/ 1976403 h 2237474"/>
              <a:gd name="connsiteX115" fmla="*/ 2756784 w 12192000"/>
              <a:gd name="connsiteY115" fmla="*/ 1985116 h 2237474"/>
              <a:gd name="connsiteX116" fmla="*/ 2748833 w 12192000"/>
              <a:gd name="connsiteY116" fmla="*/ 1986323 h 2237474"/>
              <a:gd name="connsiteX117" fmla="*/ 2748661 w 12192000"/>
              <a:gd name="connsiteY117" fmla="*/ 1986122 h 2237474"/>
              <a:gd name="connsiteX118" fmla="*/ 2718916 w 12192000"/>
              <a:gd name="connsiteY118" fmla="*/ 1990867 h 2237474"/>
              <a:gd name="connsiteX119" fmla="*/ 2713522 w 12192000"/>
              <a:gd name="connsiteY119" fmla="*/ 1990173 h 2237474"/>
              <a:gd name="connsiteX120" fmla="*/ 2578178 w 12192000"/>
              <a:gd name="connsiteY120" fmla="*/ 1990531 h 2237474"/>
              <a:gd name="connsiteX121" fmla="*/ 2476147 w 12192000"/>
              <a:gd name="connsiteY121" fmla="*/ 1998305 h 2237474"/>
              <a:gd name="connsiteX122" fmla="*/ 2373568 w 12192000"/>
              <a:gd name="connsiteY122" fmla="*/ 2003219 h 2237474"/>
              <a:gd name="connsiteX123" fmla="*/ 2287219 w 12192000"/>
              <a:gd name="connsiteY123" fmla="*/ 1998750 h 2237474"/>
              <a:gd name="connsiteX124" fmla="*/ 2243069 w 12192000"/>
              <a:gd name="connsiteY124" fmla="*/ 2015111 h 2237474"/>
              <a:gd name="connsiteX125" fmla="*/ 2186609 w 12192000"/>
              <a:gd name="connsiteY125" fmla="*/ 2008263 h 2237474"/>
              <a:gd name="connsiteX126" fmla="*/ 2164831 w 12192000"/>
              <a:gd name="connsiteY126" fmla="*/ 2010143 h 2237474"/>
              <a:gd name="connsiteX127" fmla="*/ 2152836 w 12192000"/>
              <a:gd name="connsiteY127" fmla="*/ 2010048 h 2237474"/>
              <a:gd name="connsiteX128" fmla="*/ 2117102 w 12192000"/>
              <a:gd name="connsiteY128" fmla="*/ 2023004 h 2237474"/>
              <a:gd name="connsiteX129" fmla="*/ 2111935 w 12192000"/>
              <a:gd name="connsiteY129" fmla="*/ 2023163 h 2237474"/>
              <a:gd name="connsiteX130" fmla="*/ 2089991 w 12192000"/>
              <a:gd name="connsiteY130" fmla="*/ 2034193 h 2237474"/>
              <a:gd name="connsiteX131" fmla="*/ 2058061 w 12192000"/>
              <a:gd name="connsiteY131" fmla="*/ 2047942 h 2237474"/>
              <a:gd name="connsiteX132" fmla="*/ 2055737 w 12192000"/>
              <a:gd name="connsiteY132" fmla="*/ 2047704 h 2237474"/>
              <a:gd name="connsiteX133" fmla="*/ 2042244 w 12192000"/>
              <a:gd name="connsiteY133" fmla="*/ 2055560 h 2237474"/>
              <a:gd name="connsiteX134" fmla="*/ 1976224 w 12192000"/>
              <a:gd name="connsiteY134" fmla="*/ 2074257 h 2237474"/>
              <a:gd name="connsiteX135" fmla="*/ 1877728 w 12192000"/>
              <a:gd name="connsiteY135" fmla="*/ 2101004 h 2237474"/>
              <a:gd name="connsiteX136" fmla="*/ 1759056 w 12192000"/>
              <a:gd name="connsiteY136" fmla="*/ 2125608 h 2237474"/>
              <a:gd name="connsiteX137" fmla="*/ 1637948 w 12192000"/>
              <a:gd name="connsiteY137" fmla="*/ 2172597 h 2237474"/>
              <a:gd name="connsiteX138" fmla="*/ 1434549 w 12192000"/>
              <a:gd name="connsiteY138" fmla="*/ 2234522 h 2237474"/>
              <a:gd name="connsiteX139" fmla="*/ 1398481 w 12192000"/>
              <a:gd name="connsiteY139" fmla="*/ 2237074 h 2237474"/>
              <a:gd name="connsiteX140" fmla="*/ 1398407 w 12192000"/>
              <a:gd name="connsiteY140" fmla="*/ 2237095 h 2237474"/>
              <a:gd name="connsiteX141" fmla="*/ 1370962 w 12192000"/>
              <a:gd name="connsiteY141" fmla="*/ 2237474 h 2237474"/>
              <a:gd name="connsiteX142" fmla="*/ 1356367 w 12192000"/>
              <a:gd name="connsiteY142" fmla="*/ 2235089 h 2237474"/>
              <a:gd name="connsiteX143" fmla="*/ 1324828 w 12192000"/>
              <a:gd name="connsiteY143" fmla="*/ 2231968 h 2237474"/>
              <a:gd name="connsiteX144" fmla="*/ 1297744 w 12192000"/>
              <a:gd name="connsiteY144" fmla="*/ 2235849 h 2237474"/>
              <a:gd name="connsiteX145" fmla="*/ 1286236 w 12192000"/>
              <a:gd name="connsiteY145" fmla="*/ 2233135 h 2237474"/>
              <a:gd name="connsiteX146" fmla="*/ 1283504 w 12192000"/>
              <a:gd name="connsiteY146" fmla="*/ 2233797 h 2237474"/>
              <a:gd name="connsiteX147" fmla="*/ 1279765 w 12192000"/>
              <a:gd name="connsiteY147" fmla="*/ 2229639 h 2237474"/>
              <a:gd name="connsiteX148" fmla="*/ 1195347 w 12192000"/>
              <a:gd name="connsiteY148" fmla="*/ 2212354 h 2237474"/>
              <a:gd name="connsiteX149" fmla="*/ 970251 w 12192000"/>
              <a:gd name="connsiteY149" fmla="*/ 2221029 h 2237474"/>
              <a:gd name="connsiteX150" fmla="*/ 812914 w 12192000"/>
              <a:gd name="connsiteY150" fmla="*/ 2202752 h 2237474"/>
              <a:gd name="connsiteX151" fmla="*/ 800195 w 12192000"/>
              <a:gd name="connsiteY151" fmla="*/ 2209407 h 2237474"/>
              <a:gd name="connsiteX152" fmla="*/ 784978 w 12192000"/>
              <a:gd name="connsiteY152" fmla="*/ 2212360 h 2237474"/>
              <a:gd name="connsiteX153" fmla="*/ 681987 w 12192000"/>
              <a:gd name="connsiteY153" fmla="*/ 2216757 h 2237474"/>
              <a:gd name="connsiteX154" fmla="*/ 669923 w 12192000"/>
              <a:gd name="connsiteY154" fmla="*/ 2211682 h 2237474"/>
              <a:gd name="connsiteX155" fmla="*/ 648680 w 12192000"/>
              <a:gd name="connsiteY155" fmla="*/ 2206229 h 2237474"/>
              <a:gd name="connsiteX156" fmla="*/ 597225 w 12192000"/>
              <a:gd name="connsiteY156" fmla="*/ 2180999 h 2237474"/>
              <a:gd name="connsiteX157" fmla="*/ 558449 w 12192000"/>
              <a:gd name="connsiteY157" fmla="*/ 2182346 h 2237474"/>
              <a:gd name="connsiteX158" fmla="*/ 550517 w 12192000"/>
              <a:gd name="connsiteY158" fmla="*/ 2182060 h 2237474"/>
              <a:gd name="connsiteX159" fmla="*/ 550309 w 12192000"/>
              <a:gd name="connsiteY159" fmla="*/ 2181825 h 2237474"/>
              <a:gd name="connsiteX160" fmla="*/ 541836 w 12192000"/>
              <a:gd name="connsiteY160" fmla="*/ 2181063 h 2237474"/>
              <a:gd name="connsiteX161" fmla="*/ 536057 w 12192000"/>
              <a:gd name="connsiteY161" fmla="*/ 2181537 h 2237474"/>
              <a:gd name="connsiteX162" fmla="*/ 520671 w 12192000"/>
              <a:gd name="connsiteY162" fmla="*/ 2180980 h 2237474"/>
              <a:gd name="connsiteX163" fmla="*/ 515024 w 12192000"/>
              <a:gd name="connsiteY163" fmla="*/ 2179258 h 2237474"/>
              <a:gd name="connsiteX164" fmla="*/ 512278 w 12192000"/>
              <a:gd name="connsiteY164" fmla="*/ 2176369 h 2237474"/>
              <a:gd name="connsiteX165" fmla="*/ 480419 w 12192000"/>
              <a:gd name="connsiteY165" fmla="*/ 2167807 h 2237474"/>
              <a:gd name="connsiteX166" fmla="*/ 413835 w 12192000"/>
              <a:gd name="connsiteY166" fmla="*/ 2156783 h 2237474"/>
              <a:gd name="connsiteX167" fmla="*/ 376513 w 12192000"/>
              <a:gd name="connsiteY167" fmla="*/ 2154014 h 2237474"/>
              <a:gd name="connsiteX168" fmla="*/ 273386 w 12192000"/>
              <a:gd name="connsiteY168" fmla="*/ 2142551 h 2237474"/>
              <a:gd name="connsiteX169" fmla="*/ 169207 w 12192000"/>
              <a:gd name="connsiteY169" fmla="*/ 2128100 h 2237474"/>
              <a:gd name="connsiteX170" fmla="*/ 93149 w 12192000"/>
              <a:gd name="connsiteY170" fmla="*/ 2105324 h 2237474"/>
              <a:gd name="connsiteX171" fmla="*/ 88109 w 12192000"/>
              <a:gd name="connsiteY171" fmla="*/ 2106704 h 2237474"/>
              <a:gd name="connsiteX172" fmla="*/ 80022 w 12192000"/>
              <a:gd name="connsiteY172" fmla="*/ 2107254 h 2237474"/>
              <a:gd name="connsiteX173" fmla="*/ 79717 w 12192000"/>
              <a:gd name="connsiteY173" fmla="*/ 2107046 h 2237474"/>
              <a:gd name="connsiteX174" fmla="*/ 72352 w 12192000"/>
              <a:gd name="connsiteY174" fmla="*/ 2107991 h 2237474"/>
              <a:gd name="connsiteX175" fmla="*/ 37645 w 12192000"/>
              <a:gd name="connsiteY175" fmla="*/ 2115401 h 2237474"/>
              <a:gd name="connsiteX176" fmla="*/ 4572 w 12192000"/>
              <a:gd name="connsiteY176" fmla="*/ 2111091 h 2237474"/>
              <a:gd name="connsiteX177" fmla="*/ 0 w 12192000"/>
              <a:gd name="connsiteY177" fmla="*/ 2110468 h 2237474"/>
              <a:gd name="connsiteX178" fmla="*/ 0 w 12192000"/>
              <a:gd name="connsiteY17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48661 w 12192000"/>
              <a:gd name="connsiteY116" fmla="*/ 1986122 h 2237474"/>
              <a:gd name="connsiteX117" fmla="*/ 2718916 w 12192000"/>
              <a:gd name="connsiteY117" fmla="*/ 1990867 h 2237474"/>
              <a:gd name="connsiteX118" fmla="*/ 2713522 w 12192000"/>
              <a:gd name="connsiteY118" fmla="*/ 1990173 h 2237474"/>
              <a:gd name="connsiteX119" fmla="*/ 2578178 w 12192000"/>
              <a:gd name="connsiteY119" fmla="*/ 1990531 h 2237474"/>
              <a:gd name="connsiteX120" fmla="*/ 2476147 w 12192000"/>
              <a:gd name="connsiteY120" fmla="*/ 1998305 h 2237474"/>
              <a:gd name="connsiteX121" fmla="*/ 2373568 w 12192000"/>
              <a:gd name="connsiteY121" fmla="*/ 2003219 h 2237474"/>
              <a:gd name="connsiteX122" fmla="*/ 2287219 w 12192000"/>
              <a:gd name="connsiteY122" fmla="*/ 1998750 h 2237474"/>
              <a:gd name="connsiteX123" fmla="*/ 2243069 w 12192000"/>
              <a:gd name="connsiteY123" fmla="*/ 2015111 h 2237474"/>
              <a:gd name="connsiteX124" fmla="*/ 2186609 w 12192000"/>
              <a:gd name="connsiteY124" fmla="*/ 2008263 h 2237474"/>
              <a:gd name="connsiteX125" fmla="*/ 2164831 w 12192000"/>
              <a:gd name="connsiteY125" fmla="*/ 2010143 h 2237474"/>
              <a:gd name="connsiteX126" fmla="*/ 2152836 w 12192000"/>
              <a:gd name="connsiteY126" fmla="*/ 2010048 h 2237474"/>
              <a:gd name="connsiteX127" fmla="*/ 2117102 w 12192000"/>
              <a:gd name="connsiteY127" fmla="*/ 2023004 h 2237474"/>
              <a:gd name="connsiteX128" fmla="*/ 2111935 w 12192000"/>
              <a:gd name="connsiteY128" fmla="*/ 2023163 h 2237474"/>
              <a:gd name="connsiteX129" fmla="*/ 2089991 w 12192000"/>
              <a:gd name="connsiteY129" fmla="*/ 2034193 h 2237474"/>
              <a:gd name="connsiteX130" fmla="*/ 2058061 w 12192000"/>
              <a:gd name="connsiteY130" fmla="*/ 2047942 h 2237474"/>
              <a:gd name="connsiteX131" fmla="*/ 2055737 w 12192000"/>
              <a:gd name="connsiteY131" fmla="*/ 2047704 h 2237474"/>
              <a:gd name="connsiteX132" fmla="*/ 2042244 w 12192000"/>
              <a:gd name="connsiteY132" fmla="*/ 2055560 h 2237474"/>
              <a:gd name="connsiteX133" fmla="*/ 1976224 w 12192000"/>
              <a:gd name="connsiteY133" fmla="*/ 2074257 h 2237474"/>
              <a:gd name="connsiteX134" fmla="*/ 1877728 w 12192000"/>
              <a:gd name="connsiteY134" fmla="*/ 2101004 h 2237474"/>
              <a:gd name="connsiteX135" fmla="*/ 1759056 w 12192000"/>
              <a:gd name="connsiteY135" fmla="*/ 2125608 h 2237474"/>
              <a:gd name="connsiteX136" fmla="*/ 1637948 w 12192000"/>
              <a:gd name="connsiteY136" fmla="*/ 2172597 h 2237474"/>
              <a:gd name="connsiteX137" fmla="*/ 1434549 w 12192000"/>
              <a:gd name="connsiteY137" fmla="*/ 2234522 h 2237474"/>
              <a:gd name="connsiteX138" fmla="*/ 1398481 w 12192000"/>
              <a:gd name="connsiteY138" fmla="*/ 2237074 h 2237474"/>
              <a:gd name="connsiteX139" fmla="*/ 1398407 w 12192000"/>
              <a:gd name="connsiteY139" fmla="*/ 2237095 h 2237474"/>
              <a:gd name="connsiteX140" fmla="*/ 1370962 w 12192000"/>
              <a:gd name="connsiteY140" fmla="*/ 2237474 h 2237474"/>
              <a:gd name="connsiteX141" fmla="*/ 1356367 w 12192000"/>
              <a:gd name="connsiteY141" fmla="*/ 2235089 h 2237474"/>
              <a:gd name="connsiteX142" fmla="*/ 1324828 w 12192000"/>
              <a:gd name="connsiteY142" fmla="*/ 2231968 h 2237474"/>
              <a:gd name="connsiteX143" fmla="*/ 1297744 w 12192000"/>
              <a:gd name="connsiteY143" fmla="*/ 2235849 h 2237474"/>
              <a:gd name="connsiteX144" fmla="*/ 1286236 w 12192000"/>
              <a:gd name="connsiteY144" fmla="*/ 2233135 h 2237474"/>
              <a:gd name="connsiteX145" fmla="*/ 1283504 w 12192000"/>
              <a:gd name="connsiteY145" fmla="*/ 2233797 h 2237474"/>
              <a:gd name="connsiteX146" fmla="*/ 1279765 w 12192000"/>
              <a:gd name="connsiteY146" fmla="*/ 2229639 h 2237474"/>
              <a:gd name="connsiteX147" fmla="*/ 1195347 w 12192000"/>
              <a:gd name="connsiteY147" fmla="*/ 2212354 h 2237474"/>
              <a:gd name="connsiteX148" fmla="*/ 970251 w 12192000"/>
              <a:gd name="connsiteY148" fmla="*/ 2221029 h 2237474"/>
              <a:gd name="connsiteX149" fmla="*/ 812914 w 12192000"/>
              <a:gd name="connsiteY149" fmla="*/ 2202752 h 2237474"/>
              <a:gd name="connsiteX150" fmla="*/ 800195 w 12192000"/>
              <a:gd name="connsiteY150" fmla="*/ 2209407 h 2237474"/>
              <a:gd name="connsiteX151" fmla="*/ 784978 w 12192000"/>
              <a:gd name="connsiteY151" fmla="*/ 2212360 h 2237474"/>
              <a:gd name="connsiteX152" fmla="*/ 681987 w 12192000"/>
              <a:gd name="connsiteY152" fmla="*/ 2216757 h 2237474"/>
              <a:gd name="connsiteX153" fmla="*/ 669923 w 12192000"/>
              <a:gd name="connsiteY153" fmla="*/ 2211682 h 2237474"/>
              <a:gd name="connsiteX154" fmla="*/ 648680 w 12192000"/>
              <a:gd name="connsiteY154" fmla="*/ 2206229 h 2237474"/>
              <a:gd name="connsiteX155" fmla="*/ 597225 w 12192000"/>
              <a:gd name="connsiteY155" fmla="*/ 2180999 h 2237474"/>
              <a:gd name="connsiteX156" fmla="*/ 558449 w 12192000"/>
              <a:gd name="connsiteY156" fmla="*/ 2182346 h 2237474"/>
              <a:gd name="connsiteX157" fmla="*/ 550517 w 12192000"/>
              <a:gd name="connsiteY157" fmla="*/ 2182060 h 2237474"/>
              <a:gd name="connsiteX158" fmla="*/ 550309 w 12192000"/>
              <a:gd name="connsiteY158" fmla="*/ 2181825 h 2237474"/>
              <a:gd name="connsiteX159" fmla="*/ 541836 w 12192000"/>
              <a:gd name="connsiteY159" fmla="*/ 2181063 h 2237474"/>
              <a:gd name="connsiteX160" fmla="*/ 536057 w 12192000"/>
              <a:gd name="connsiteY160" fmla="*/ 2181537 h 2237474"/>
              <a:gd name="connsiteX161" fmla="*/ 520671 w 12192000"/>
              <a:gd name="connsiteY161" fmla="*/ 2180980 h 2237474"/>
              <a:gd name="connsiteX162" fmla="*/ 515024 w 12192000"/>
              <a:gd name="connsiteY162" fmla="*/ 2179258 h 2237474"/>
              <a:gd name="connsiteX163" fmla="*/ 512278 w 12192000"/>
              <a:gd name="connsiteY163" fmla="*/ 2176369 h 2237474"/>
              <a:gd name="connsiteX164" fmla="*/ 480419 w 12192000"/>
              <a:gd name="connsiteY164" fmla="*/ 2167807 h 2237474"/>
              <a:gd name="connsiteX165" fmla="*/ 413835 w 12192000"/>
              <a:gd name="connsiteY165" fmla="*/ 2156783 h 2237474"/>
              <a:gd name="connsiteX166" fmla="*/ 376513 w 12192000"/>
              <a:gd name="connsiteY166" fmla="*/ 2154014 h 2237474"/>
              <a:gd name="connsiteX167" fmla="*/ 273386 w 12192000"/>
              <a:gd name="connsiteY167" fmla="*/ 2142551 h 2237474"/>
              <a:gd name="connsiteX168" fmla="*/ 169207 w 12192000"/>
              <a:gd name="connsiteY168" fmla="*/ 2128100 h 2237474"/>
              <a:gd name="connsiteX169" fmla="*/ 93149 w 12192000"/>
              <a:gd name="connsiteY169" fmla="*/ 2105324 h 2237474"/>
              <a:gd name="connsiteX170" fmla="*/ 88109 w 12192000"/>
              <a:gd name="connsiteY170" fmla="*/ 2106704 h 2237474"/>
              <a:gd name="connsiteX171" fmla="*/ 80022 w 12192000"/>
              <a:gd name="connsiteY171" fmla="*/ 2107254 h 2237474"/>
              <a:gd name="connsiteX172" fmla="*/ 79717 w 12192000"/>
              <a:gd name="connsiteY172" fmla="*/ 2107046 h 2237474"/>
              <a:gd name="connsiteX173" fmla="*/ 72352 w 12192000"/>
              <a:gd name="connsiteY173" fmla="*/ 2107991 h 2237474"/>
              <a:gd name="connsiteX174" fmla="*/ 37645 w 12192000"/>
              <a:gd name="connsiteY174" fmla="*/ 2115401 h 2237474"/>
              <a:gd name="connsiteX175" fmla="*/ 4572 w 12192000"/>
              <a:gd name="connsiteY175" fmla="*/ 2111091 h 2237474"/>
              <a:gd name="connsiteX176" fmla="*/ 0 w 12192000"/>
              <a:gd name="connsiteY176" fmla="*/ 2110468 h 2237474"/>
              <a:gd name="connsiteX177" fmla="*/ 0 w 12192000"/>
              <a:gd name="connsiteY17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48833 w 12192000"/>
              <a:gd name="connsiteY115" fmla="*/ 1986323 h 2237474"/>
              <a:gd name="connsiteX116" fmla="*/ 2718916 w 12192000"/>
              <a:gd name="connsiteY116" fmla="*/ 1990867 h 2237474"/>
              <a:gd name="connsiteX117" fmla="*/ 2713522 w 12192000"/>
              <a:gd name="connsiteY117" fmla="*/ 1990173 h 2237474"/>
              <a:gd name="connsiteX118" fmla="*/ 2578178 w 12192000"/>
              <a:gd name="connsiteY118" fmla="*/ 1990531 h 2237474"/>
              <a:gd name="connsiteX119" fmla="*/ 2476147 w 12192000"/>
              <a:gd name="connsiteY119" fmla="*/ 1998305 h 2237474"/>
              <a:gd name="connsiteX120" fmla="*/ 2373568 w 12192000"/>
              <a:gd name="connsiteY120" fmla="*/ 2003219 h 2237474"/>
              <a:gd name="connsiteX121" fmla="*/ 2287219 w 12192000"/>
              <a:gd name="connsiteY121" fmla="*/ 1998750 h 2237474"/>
              <a:gd name="connsiteX122" fmla="*/ 2243069 w 12192000"/>
              <a:gd name="connsiteY122" fmla="*/ 2015111 h 2237474"/>
              <a:gd name="connsiteX123" fmla="*/ 2186609 w 12192000"/>
              <a:gd name="connsiteY123" fmla="*/ 2008263 h 2237474"/>
              <a:gd name="connsiteX124" fmla="*/ 2164831 w 12192000"/>
              <a:gd name="connsiteY124" fmla="*/ 2010143 h 2237474"/>
              <a:gd name="connsiteX125" fmla="*/ 2152836 w 12192000"/>
              <a:gd name="connsiteY125" fmla="*/ 2010048 h 2237474"/>
              <a:gd name="connsiteX126" fmla="*/ 2117102 w 12192000"/>
              <a:gd name="connsiteY126" fmla="*/ 2023004 h 2237474"/>
              <a:gd name="connsiteX127" fmla="*/ 2111935 w 12192000"/>
              <a:gd name="connsiteY127" fmla="*/ 2023163 h 2237474"/>
              <a:gd name="connsiteX128" fmla="*/ 2089991 w 12192000"/>
              <a:gd name="connsiteY128" fmla="*/ 2034193 h 2237474"/>
              <a:gd name="connsiteX129" fmla="*/ 2058061 w 12192000"/>
              <a:gd name="connsiteY129" fmla="*/ 2047942 h 2237474"/>
              <a:gd name="connsiteX130" fmla="*/ 2055737 w 12192000"/>
              <a:gd name="connsiteY130" fmla="*/ 2047704 h 2237474"/>
              <a:gd name="connsiteX131" fmla="*/ 2042244 w 12192000"/>
              <a:gd name="connsiteY131" fmla="*/ 2055560 h 2237474"/>
              <a:gd name="connsiteX132" fmla="*/ 1976224 w 12192000"/>
              <a:gd name="connsiteY132" fmla="*/ 2074257 h 2237474"/>
              <a:gd name="connsiteX133" fmla="*/ 1877728 w 12192000"/>
              <a:gd name="connsiteY133" fmla="*/ 2101004 h 2237474"/>
              <a:gd name="connsiteX134" fmla="*/ 1759056 w 12192000"/>
              <a:gd name="connsiteY134" fmla="*/ 2125608 h 2237474"/>
              <a:gd name="connsiteX135" fmla="*/ 1637948 w 12192000"/>
              <a:gd name="connsiteY135" fmla="*/ 2172597 h 2237474"/>
              <a:gd name="connsiteX136" fmla="*/ 1434549 w 12192000"/>
              <a:gd name="connsiteY136" fmla="*/ 2234522 h 2237474"/>
              <a:gd name="connsiteX137" fmla="*/ 1398481 w 12192000"/>
              <a:gd name="connsiteY137" fmla="*/ 2237074 h 2237474"/>
              <a:gd name="connsiteX138" fmla="*/ 1398407 w 12192000"/>
              <a:gd name="connsiteY138" fmla="*/ 2237095 h 2237474"/>
              <a:gd name="connsiteX139" fmla="*/ 1370962 w 12192000"/>
              <a:gd name="connsiteY139" fmla="*/ 2237474 h 2237474"/>
              <a:gd name="connsiteX140" fmla="*/ 1356367 w 12192000"/>
              <a:gd name="connsiteY140" fmla="*/ 2235089 h 2237474"/>
              <a:gd name="connsiteX141" fmla="*/ 1324828 w 12192000"/>
              <a:gd name="connsiteY141" fmla="*/ 2231968 h 2237474"/>
              <a:gd name="connsiteX142" fmla="*/ 1297744 w 12192000"/>
              <a:gd name="connsiteY142" fmla="*/ 2235849 h 2237474"/>
              <a:gd name="connsiteX143" fmla="*/ 1286236 w 12192000"/>
              <a:gd name="connsiteY143" fmla="*/ 2233135 h 2237474"/>
              <a:gd name="connsiteX144" fmla="*/ 1283504 w 12192000"/>
              <a:gd name="connsiteY144" fmla="*/ 2233797 h 2237474"/>
              <a:gd name="connsiteX145" fmla="*/ 1279765 w 12192000"/>
              <a:gd name="connsiteY145" fmla="*/ 2229639 h 2237474"/>
              <a:gd name="connsiteX146" fmla="*/ 1195347 w 12192000"/>
              <a:gd name="connsiteY146" fmla="*/ 2212354 h 2237474"/>
              <a:gd name="connsiteX147" fmla="*/ 970251 w 12192000"/>
              <a:gd name="connsiteY147" fmla="*/ 2221029 h 2237474"/>
              <a:gd name="connsiteX148" fmla="*/ 812914 w 12192000"/>
              <a:gd name="connsiteY148" fmla="*/ 2202752 h 2237474"/>
              <a:gd name="connsiteX149" fmla="*/ 800195 w 12192000"/>
              <a:gd name="connsiteY149" fmla="*/ 2209407 h 2237474"/>
              <a:gd name="connsiteX150" fmla="*/ 784978 w 12192000"/>
              <a:gd name="connsiteY150" fmla="*/ 2212360 h 2237474"/>
              <a:gd name="connsiteX151" fmla="*/ 681987 w 12192000"/>
              <a:gd name="connsiteY151" fmla="*/ 2216757 h 2237474"/>
              <a:gd name="connsiteX152" fmla="*/ 669923 w 12192000"/>
              <a:gd name="connsiteY152" fmla="*/ 2211682 h 2237474"/>
              <a:gd name="connsiteX153" fmla="*/ 648680 w 12192000"/>
              <a:gd name="connsiteY153" fmla="*/ 2206229 h 2237474"/>
              <a:gd name="connsiteX154" fmla="*/ 597225 w 12192000"/>
              <a:gd name="connsiteY154" fmla="*/ 2180999 h 2237474"/>
              <a:gd name="connsiteX155" fmla="*/ 558449 w 12192000"/>
              <a:gd name="connsiteY155" fmla="*/ 2182346 h 2237474"/>
              <a:gd name="connsiteX156" fmla="*/ 550517 w 12192000"/>
              <a:gd name="connsiteY156" fmla="*/ 2182060 h 2237474"/>
              <a:gd name="connsiteX157" fmla="*/ 550309 w 12192000"/>
              <a:gd name="connsiteY157" fmla="*/ 2181825 h 2237474"/>
              <a:gd name="connsiteX158" fmla="*/ 541836 w 12192000"/>
              <a:gd name="connsiteY158" fmla="*/ 2181063 h 2237474"/>
              <a:gd name="connsiteX159" fmla="*/ 536057 w 12192000"/>
              <a:gd name="connsiteY159" fmla="*/ 2181537 h 2237474"/>
              <a:gd name="connsiteX160" fmla="*/ 520671 w 12192000"/>
              <a:gd name="connsiteY160" fmla="*/ 2180980 h 2237474"/>
              <a:gd name="connsiteX161" fmla="*/ 515024 w 12192000"/>
              <a:gd name="connsiteY161" fmla="*/ 2179258 h 2237474"/>
              <a:gd name="connsiteX162" fmla="*/ 512278 w 12192000"/>
              <a:gd name="connsiteY162" fmla="*/ 2176369 h 2237474"/>
              <a:gd name="connsiteX163" fmla="*/ 480419 w 12192000"/>
              <a:gd name="connsiteY163" fmla="*/ 2167807 h 2237474"/>
              <a:gd name="connsiteX164" fmla="*/ 413835 w 12192000"/>
              <a:gd name="connsiteY164" fmla="*/ 2156783 h 2237474"/>
              <a:gd name="connsiteX165" fmla="*/ 376513 w 12192000"/>
              <a:gd name="connsiteY165" fmla="*/ 2154014 h 2237474"/>
              <a:gd name="connsiteX166" fmla="*/ 273386 w 12192000"/>
              <a:gd name="connsiteY166" fmla="*/ 2142551 h 2237474"/>
              <a:gd name="connsiteX167" fmla="*/ 169207 w 12192000"/>
              <a:gd name="connsiteY167" fmla="*/ 2128100 h 2237474"/>
              <a:gd name="connsiteX168" fmla="*/ 93149 w 12192000"/>
              <a:gd name="connsiteY168" fmla="*/ 2105324 h 2237474"/>
              <a:gd name="connsiteX169" fmla="*/ 88109 w 12192000"/>
              <a:gd name="connsiteY169" fmla="*/ 2106704 h 2237474"/>
              <a:gd name="connsiteX170" fmla="*/ 80022 w 12192000"/>
              <a:gd name="connsiteY170" fmla="*/ 2107254 h 2237474"/>
              <a:gd name="connsiteX171" fmla="*/ 79717 w 12192000"/>
              <a:gd name="connsiteY171" fmla="*/ 2107046 h 2237474"/>
              <a:gd name="connsiteX172" fmla="*/ 72352 w 12192000"/>
              <a:gd name="connsiteY172" fmla="*/ 2107991 h 2237474"/>
              <a:gd name="connsiteX173" fmla="*/ 37645 w 12192000"/>
              <a:gd name="connsiteY173" fmla="*/ 2115401 h 2237474"/>
              <a:gd name="connsiteX174" fmla="*/ 4572 w 12192000"/>
              <a:gd name="connsiteY174" fmla="*/ 2111091 h 2237474"/>
              <a:gd name="connsiteX175" fmla="*/ 0 w 12192000"/>
              <a:gd name="connsiteY175" fmla="*/ 2110468 h 2237474"/>
              <a:gd name="connsiteX176" fmla="*/ 0 w 12192000"/>
              <a:gd name="connsiteY17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56784 w 12192000"/>
              <a:gd name="connsiteY114" fmla="*/ 1985116 h 2237474"/>
              <a:gd name="connsiteX115" fmla="*/ 2718916 w 12192000"/>
              <a:gd name="connsiteY115" fmla="*/ 1990867 h 2237474"/>
              <a:gd name="connsiteX116" fmla="*/ 2713522 w 12192000"/>
              <a:gd name="connsiteY116" fmla="*/ 1990173 h 2237474"/>
              <a:gd name="connsiteX117" fmla="*/ 2578178 w 12192000"/>
              <a:gd name="connsiteY117" fmla="*/ 1990531 h 2237474"/>
              <a:gd name="connsiteX118" fmla="*/ 2476147 w 12192000"/>
              <a:gd name="connsiteY118" fmla="*/ 1998305 h 2237474"/>
              <a:gd name="connsiteX119" fmla="*/ 2373568 w 12192000"/>
              <a:gd name="connsiteY119" fmla="*/ 2003219 h 2237474"/>
              <a:gd name="connsiteX120" fmla="*/ 2287219 w 12192000"/>
              <a:gd name="connsiteY120" fmla="*/ 1998750 h 2237474"/>
              <a:gd name="connsiteX121" fmla="*/ 2243069 w 12192000"/>
              <a:gd name="connsiteY121" fmla="*/ 2015111 h 2237474"/>
              <a:gd name="connsiteX122" fmla="*/ 2186609 w 12192000"/>
              <a:gd name="connsiteY122" fmla="*/ 2008263 h 2237474"/>
              <a:gd name="connsiteX123" fmla="*/ 2164831 w 12192000"/>
              <a:gd name="connsiteY123" fmla="*/ 2010143 h 2237474"/>
              <a:gd name="connsiteX124" fmla="*/ 2152836 w 12192000"/>
              <a:gd name="connsiteY124" fmla="*/ 2010048 h 2237474"/>
              <a:gd name="connsiteX125" fmla="*/ 2117102 w 12192000"/>
              <a:gd name="connsiteY125" fmla="*/ 2023004 h 2237474"/>
              <a:gd name="connsiteX126" fmla="*/ 2111935 w 12192000"/>
              <a:gd name="connsiteY126" fmla="*/ 2023163 h 2237474"/>
              <a:gd name="connsiteX127" fmla="*/ 2089991 w 12192000"/>
              <a:gd name="connsiteY127" fmla="*/ 2034193 h 2237474"/>
              <a:gd name="connsiteX128" fmla="*/ 2058061 w 12192000"/>
              <a:gd name="connsiteY128" fmla="*/ 2047942 h 2237474"/>
              <a:gd name="connsiteX129" fmla="*/ 2055737 w 12192000"/>
              <a:gd name="connsiteY129" fmla="*/ 2047704 h 2237474"/>
              <a:gd name="connsiteX130" fmla="*/ 2042244 w 12192000"/>
              <a:gd name="connsiteY130" fmla="*/ 2055560 h 2237474"/>
              <a:gd name="connsiteX131" fmla="*/ 1976224 w 12192000"/>
              <a:gd name="connsiteY131" fmla="*/ 2074257 h 2237474"/>
              <a:gd name="connsiteX132" fmla="*/ 1877728 w 12192000"/>
              <a:gd name="connsiteY132" fmla="*/ 2101004 h 2237474"/>
              <a:gd name="connsiteX133" fmla="*/ 1759056 w 12192000"/>
              <a:gd name="connsiteY133" fmla="*/ 2125608 h 2237474"/>
              <a:gd name="connsiteX134" fmla="*/ 1637948 w 12192000"/>
              <a:gd name="connsiteY134" fmla="*/ 2172597 h 2237474"/>
              <a:gd name="connsiteX135" fmla="*/ 1434549 w 12192000"/>
              <a:gd name="connsiteY135" fmla="*/ 2234522 h 2237474"/>
              <a:gd name="connsiteX136" fmla="*/ 1398481 w 12192000"/>
              <a:gd name="connsiteY136" fmla="*/ 2237074 h 2237474"/>
              <a:gd name="connsiteX137" fmla="*/ 1398407 w 12192000"/>
              <a:gd name="connsiteY137" fmla="*/ 2237095 h 2237474"/>
              <a:gd name="connsiteX138" fmla="*/ 1370962 w 12192000"/>
              <a:gd name="connsiteY138" fmla="*/ 2237474 h 2237474"/>
              <a:gd name="connsiteX139" fmla="*/ 1356367 w 12192000"/>
              <a:gd name="connsiteY139" fmla="*/ 2235089 h 2237474"/>
              <a:gd name="connsiteX140" fmla="*/ 1324828 w 12192000"/>
              <a:gd name="connsiteY140" fmla="*/ 2231968 h 2237474"/>
              <a:gd name="connsiteX141" fmla="*/ 1297744 w 12192000"/>
              <a:gd name="connsiteY141" fmla="*/ 2235849 h 2237474"/>
              <a:gd name="connsiteX142" fmla="*/ 1286236 w 12192000"/>
              <a:gd name="connsiteY142" fmla="*/ 2233135 h 2237474"/>
              <a:gd name="connsiteX143" fmla="*/ 1283504 w 12192000"/>
              <a:gd name="connsiteY143" fmla="*/ 2233797 h 2237474"/>
              <a:gd name="connsiteX144" fmla="*/ 1279765 w 12192000"/>
              <a:gd name="connsiteY144" fmla="*/ 2229639 h 2237474"/>
              <a:gd name="connsiteX145" fmla="*/ 1195347 w 12192000"/>
              <a:gd name="connsiteY145" fmla="*/ 2212354 h 2237474"/>
              <a:gd name="connsiteX146" fmla="*/ 970251 w 12192000"/>
              <a:gd name="connsiteY146" fmla="*/ 2221029 h 2237474"/>
              <a:gd name="connsiteX147" fmla="*/ 812914 w 12192000"/>
              <a:gd name="connsiteY147" fmla="*/ 2202752 h 2237474"/>
              <a:gd name="connsiteX148" fmla="*/ 800195 w 12192000"/>
              <a:gd name="connsiteY148" fmla="*/ 2209407 h 2237474"/>
              <a:gd name="connsiteX149" fmla="*/ 784978 w 12192000"/>
              <a:gd name="connsiteY149" fmla="*/ 2212360 h 2237474"/>
              <a:gd name="connsiteX150" fmla="*/ 681987 w 12192000"/>
              <a:gd name="connsiteY150" fmla="*/ 2216757 h 2237474"/>
              <a:gd name="connsiteX151" fmla="*/ 669923 w 12192000"/>
              <a:gd name="connsiteY151" fmla="*/ 2211682 h 2237474"/>
              <a:gd name="connsiteX152" fmla="*/ 648680 w 12192000"/>
              <a:gd name="connsiteY152" fmla="*/ 2206229 h 2237474"/>
              <a:gd name="connsiteX153" fmla="*/ 597225 w 12192000"/>
              <a:gd name="connsiteY153" fmla="*/ 2180999 h 2237474"/>
              <a:gd name="connsiteX154" fmla="*/ 558449 w 12192000"/>
              <a:gd name="connsiteY154" fmla="*/ 2182346 h 2237474"/>
              <a:gd name="connsiteX155" fmla="*/ 550517 w 12192000"/>
              <a:gd name="connsiteY155" fmla="*/ 2182060 h 2237474"/>
              <a:gd name="connsiteX156" fmla="*/ 550309 w 12192000"/>
              <a:gd name="connsiteY156" fmla="*/ 2181825 h 2237474"/>
              <a:gd name="connsiteX157" fmla="*/ 541836 w 12192000"/>
              <a:gd name="connsiteY157" fmla="*/ 2181063 h 2237474"/>
              <a:gd name="connsiteX158" fmla="*/ 536057 w 12192000"/>
              <a:gd name="connsiteY158" fmla="*/ 2181537 h 2237474"/>
              <a:gd name="connsiteX159" fmla="*/ 520671 w 12192000"/>
              <a:gd name="connsiteY159" fmla="*/ 2180980 h 2237474"/>
              <a:gd name="connsiteX160" fmla="*/ 515024 w 12192000"/>
              <a:gd name="connsiteY160" fmla="*/ 2179258 h 2237474"/>
              <a:gd name="connsiteX161" fmla="*/ 512278 w 12192000"/>
              <a:gd name="connsiteY161" fmla="*/ 2176369 h 2237474"/>
              <a:gd name="connsiteX162" fmla="*/ 480419 w 12192000"/>
              <a:gd name="connsiteY162" fmla="*/ 2167807 h 2237474"/>
              <a:gd name="connsiteX163" fmla="*/ 413835 w 12192000"/>
              <a:gd name="connsiteY163" fmla="*/ 2156783 h 2237474"/>
              <a:gd name="connsiteX164" fmla="*/ 376513 w 12192000"/>
              <a:gd name="connsiteY164" fmla="*/ 2154014 h 2237474"/>
              <a:gd name="connsiteX165" fmla="*/ 273386 w 12192000"/>
              <a:gd name="connsiteY165" fmla="*/ 2142551 h 2237474"/>
              <a:gd name="connsiteX166" fmla="*/ 169207 w 12192000"/>
              <a:gd name="connsiteY166" fmla="*/ 2128100 h 2237474"/>
              <a:gd name="connsiteX167" fmla="*/ 93149 w 12192000"/>
              <a:gd name="connsiteY167" fmla="*/ 2105324 h 2237474"/>
              <a:gd name="connsiteX168" fmla="*/ 88109 w 12192000"/>
              <a:gd name="connsiteY168" fmla="*/ 2106704 h 2237474"/>
              <a:gd name="connsiteX169" fmla="*/ 80022 w 12192000"/>
              <a:gd name="connsiteY169" fmla="*/ 2107254 h 2237474"/>
              <a:gd name="connsiteX170" fmla="*/ 79717 w 12192000"/>
              <a:gd name="connsiteY170" fmla="*/ 2107046 h 2237474"/>
              <a:gd name="connsiteX171" fmla="*/ 72352 w 12192000"/>
              <a:gd name="connsiteY171" fmla="*/ 2107991 h 2237474"/>
              <a:gd name="connsiteX172" fmla="*/ 37645 w 12192000"/>
              <a:gd name="connsiteY172" fmla="*/ 2115401 h 2237474"/>
              <a:gd name="connsiteX173" fmla="*/ 4572 w 12192000"/>
              <a:gd name="connsiteY173" fmla="*/ 2111091 h 2237474"/>
              <a:gd name="connsiteX174" fmla="*/ 0 w 12192000"/>
              <a:gd name="connsiteY174" fmla="*/ 2110468 h 2237474"/>
              <a:gd name="connsiteX175" fmla="*/ 0 w 12192000"/>
              <a:gd name="connsiteY17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83504 w 12192000"/>
              <a:gd name="connsiteY142" fmla="*/ 2233797 h 2237474"/>
              <a:gd name="connsiteX143" fmla="*/ 1279765 w 12192000"/>
              <a:gd name="connsiteY143" fmla="*/ 2229639 h 2237474"/>
              <a:gd name="connsiteX144" fmla="*/ 1195347 w 12192000"/>
              <a:gd name="connsiteY144" fmla="*/ 2212354 h 2237474"/>
              <a:gd name="connsiteX145" fmla="*/ 970251 w 12192000"/>
              <a:gd name="connsiteY145" fmla="*/ 2221029 h 2237474"/>
              <a:gd name="connsiteX146" fmla="*/ 812914 w 12192000"/>
              <a:gd name="connsiteY146" fmla="*/ 2202752 h 2237474"/>
              <a:gd name="connsiteX147" fmla="*/ 800195 w 12192000"/>
              <a:gd name="connsiteY147" fmla="*/ 2209407 h 2237474"/>
              <a:gd name="connsiteX148" fmla="*/ 784978 w 12192000"/>
              <a:gd name="connsiteY148" fmla="*/ 2212360 h 2237474"/>
              <a:gd name="connsiteX149" fmla="*/ 681987 w 12192000"/>
              <a:gd name="connsiteY149" fmla="*/ 2216757 h 2237474"/>
              <a:gd name="connsiteX150" fmla="*/ 669923 w 12192000"/>
              <a:gd name="connsiteY150" fmla="*/ 2211682 h 2237474"/>
              <a:gd name="connsiteX151" fmla="*/ 648680 w 12192000"/>
              <a:gd name="connsiteY151" fmla="*/ 2206229 h 2237474"/>
              <a:gd name="connsiteX152" fmla="*/ 597225 w 12192000"/>
              <a:gd name="connsiteY152" fmla="*/ 2180999 h 2237474"/>
              <a:gd name="connsiteX153" fmla="*/ 558449 w 12192000"/>
              <a:gd name="connsiteY153" fmla="*/ 2182346 h 2237474"/>
              <a:gd name="connsiteX154" fmla="*/ 550517 w 12192000"/>
              <a:gd name="connsiteY154" fmla="*/ 2182060 h 2237474"/>
              <a:gd name="connsiteX155" fmla="*/ 550309 w 12192000"/>
              <a:gd name="connsiteY155" fmla="*/ 2181825 h 2237474"/>
              <a:gd name="connsiteX156" fmla="*/ 541836 w 12192000"/>
              <a:gd name="connsiteY156" fmla="*/ 2181063 h 2237474"/>
              <a:gd name="connsiteX157" fmla="*/ 536057 w 12192000"/>
              <a:gd name="connsiteY157" fmla="*/ 2181537 h 2237474"/>
              <a:gd name="connsiteX158" fmla="*/ 520671 w 12192000"/>
              <a:gd name="connsiteY158" fmla="*/ 2180980 h 2237474"/>
              <a:gd name="connsiteX159" fmla="*/ 515024 w 12192000"/>
              <a:gd name="connsiteY159" fmla="*/ 2179258 h 2237474"/>
              <a:gd name="connsiteX160" fmla="*/ 512278 w 12192000"/>
              <a:gd name="connsiteY160" fmla="*/ 2176369 h 2237474"/>
              <a:gd name="connsiteX161" fmla="*/ 480419 w 12192000"/>
              <a:gd name="connsiteY161" fmla="*/ 2167807 h 2237474"/>
              <a:gd name="connsiteX162" fmla="*/ 413835 w 12192000"/>
              <a:gd name="connsiteY162" fmla="*/ 2156783 h 2237474"/>
              <a:gd name="connsiteX163" fmla="*/ 376513 w 12192000"/>
              <a:gd name="connsiteY163" fmla="*/ 2154014 h 2237474"/>
              <a:gd name="connsiteX164" fmla="*/ 273386 w 12192000"/>
              <a:gd name="connsiteY164" fmla="*/ 2142551 h 2237474"/>
              <a:gd name="connsiteX165" fmla="*/ 169207 w 12192000"/>
              <a:gd name="connsiteY165" fmla="*/ 2128100 h 2237474"/>
              <a:gd name="connsiteX166" fmla="*/ 93149 w 12192000"/>
              <a:gd name="connsiteY166" fmla="*/ 2105324 h 2237474"/>
              <a:gd name="connsiteX167" fmla="*/ 88109 w 12192000"/>
              <a:gd name="connsiteY167" fmla="*/ 2106704 h 2237474"/>
              <a:gd name="connsiteX168" fmla="*/ 80022 w 12192000"/>
              <a:gd name="connsiteY168" fmla="*/ 2107254 h 2237474"/>
              <a:gd name="connsiteX169" fmla="*/ 79717 w 12192000"/>
              <a:gd name="connsiteY169" fmla="*/ 2107046 h 2237474"/>
              <a:gd name="connsiteX170" fmla="*/ 72352 w 12192000"/>
              <a:gd name="connsiteY170" fmla="*/ 2107991 h 2237474"/>
              <a:gd name="connsiteX171" fmla="*/ 37645 w 12192000"/>
              <a:gd name="connsiteY171" fmla="*/ 2115401 h 2237474"/>
              <a:gd name="connsiteX172" fmla="*/ 4572 w 12192000"/>
              <a:gd name="connsiteY172" fmla="*/ 2111091 h 2237474"/>
              <a:gd name="connsiteX173" fmla="*/ 0 w 12192000"/>
              <a:gd name="connsiteY173" fmla="*/ 2110468 h 2237474"/>
              <a:gd name="connsiteX174" fmla="*/ 0 w 12192000"/>
              <a:gd name="connsiteY17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86236 w 12192000"/>
              <a:gd name="connsiteY141" fmla="*/ 2233135 h 2237474"/>
              <a:gd name="connsiteX142" fmla="*/ 1279765 w 12192000"/>
              <a:gd name="connsiteY142" fmla="*/ 2229639 h 2237474"/>
              <a:gd name="connsiteX143" fmla="*/ 1195347 w 12192000"/>
              <a:gd name="connsiteY143" fmla="*/ 2212354 h 2237474"/>
              <a:gd name="connsiteX144" fmla="*/ 970251 w 12192000"/>
              <a:gd name="connsiteY144" fmla="*/ 2221029 h 2237474"/>
              <a:gd name="connsiteX145" fmla="*/ 812914 w 12192000"/>
              <a:gd name="connsiteY145" fmla="*/ 2202752 h 2237474"/>
              <a:gd name="connsiteX146" fmla="*/ 800195 w 12192000"/>
              <a:gd name="connsiteY146" fmla="*/ 2209407 h 2237474"/>
              <a:gd name="connsiteX147" fmla="*/ 784978 w 12192000"/>
              <a:gd name="connsiteY147" fmla="*/ 2212360 h 2237474"/>
              <a:gd name="connsiteX148" fmla="*/ 681987 w 12192000"/>
              <a:gd name="connsiteY148" fmla="*/ 2216757 h 2237474"/>
              <a:gd name="connsiteX149" fmla="*/ 669923 w 12192000"/>
              <a:gd name="connsiteY149" fmla="*/ 2211682 h 2237474"/>
              <a:gd name="connsiteX150" fmla="*/ 648680 w 12192000"/>
              <a:gd name="connsiteY150" fmla="*/ 2206229 h 2237474"/>
              <a:gd name="connsiteX151" fmla="*/ 597225 w 12192000"/>
              <a:gd name="connsiteY151" fmla="*/ 2180999 h 2237474"/>
              <a:gd name="connsiteX152" fmla="*/ 558449 w 12192000"/>
              <a:gd name="connsiteY152" fmla="*/ 2182346 h 2237474"/>
              <a:gd name="connsiteX153" fmla="*/ 550517 w 12192000"/>
              <a:gd name="connsiteY153" fmla="*/ 2182060 h 2237474"/>
              <a:gd name="connsiteX154" fmla="*/ 550309 w 12192000"/>
              <a:gd name="connsiteY154" fmla="*/ 2181825 h 2237474"/>
              <a:gd name="connsiteX155" fmla="*/ 541836 w 12192000"/>
              <a:gd name="connsiteY155" fmla="*/ 2181063 h 2237474"/>
              <a:gd name="connsiteX156" fmla="*/ 536057 w 12192000"/>
              <a:gd name="connsiteY156" fmla="*/ 2181537 h 2237474"/>
              <a:gd name="connsiteX157" fmla="*/ 520671 w 12192000"/>
              <a:gd name="connsiteY157" fmla="*/ 2180980 h 2237474"/>
              <a:gd name="connsiteX158" fmla="*/ 515024 w 12192000"/>
              <a:gd name="connsiteY158" fmla="*/ 2179258 h 2237474"/>
              <a:gd name="connsiteX159" fmla="*/ 512278 w 12192000"/>
              <a:gd name="connsiteY159" fmla="*/ 2176369 h 2237474"/>
              <a:gd name="connsiteX160" fmla="*/ 480419 w 12192000"/>
              <a:gd name="connsiteY160" fmla="*/ 2167807 h 2237474"/>
              <a:gd name="connsiteX161" fmla="*/ 413835 w 12192000"/>
              <a:gd name="connsiteY161" fmla="*/ 2156783 h 2237474"/>
              <a:gd name="connsiteX162" fmla="*/ 376513 w 12192000"/>
              <a:gd name="connsiteY162" fmla="*/ 2154014 h 2237474"/>
              <a:gd name="connsiteX163" fmla="*/ 273386 w 12192000"/>
              <a:gd name="connsiteY163" fmla="*/ 2142551 h 2237474"/>
              <a:gd name="connsiteX164" fmla="*/ 169207 w 12192000"/>
              <a:gd name="connsiteY164" fmla="*/ 2128100 h 2237474"/>
              <a:gd name="connsiteX165" fmla="*/ 93149 w 12192000"/>
              <a:gd name="connsiteY165" fmla="*/ 2105324 h 2237474"/>
              <a:gd name="connsiteX166" fmla="*/ 88109 w 12192000"/>
              <a:gd name="connsiteY166" fmla="*/ 2106704 h 2237474"/>
              <a:gd name="connsiteX167" fmla="*/ 80022 w 12192000"/>
              <a:gd name="connsiteY167" fmla="*/ 2107254 h 2237474"/>
              <a:gd name="connsiteX168" fmla="*/ 79717 w 12192000"/>
              <a:gd name="connsiteY168" fmla="*/ 2107046 h 2237474"/>
              <a:gd name="connsiteX169" fmla="*/ 72352 w 12192000"/>
              <a:gd name="connsiteY169" fmla="*/ 2107991 h 2237474"/>
              <a:gd name="connsiteX170" fmla="*/ 37645 w 12192000"/>
              <a:gd name="connsiteY170" fmla="*/ 2115401 h 2237474"/>
              <a:gd name="connsiteX171" fmla="*/ 4572 w 12192000"/>
              <a:gd name="connsiteY171" fmla="*/ 2111091 h 2237474"/>
              <a:gd name="connsiteX172" fmla="*/ 0 w 12192000"/>
              <a:gd name="connsiteY172" fmla="*/ 2110468 h 2237474"/>
              <a:gd name="connsiteX173" fmla="*/ 0 w 12192000"/>
              <a:gd name="connsiteY17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97744 w 12192000"/>
              <a:gd name="connsiteY140" fmla="*/ 2235849 h 2237474"/>
              <a:gd name="connsiteX141" fmla="*/ 1279765 w 12192000"/>
              <a:gd name="connsiteY141" fmla="*/ 2229639 h 2237474"/>
              <a:gd name="connsiteX142" fmla="*/ 1195347 w 12192000"/>
              <a:gd name="connsiteY142" fmla="*/ 2212354 h 2237474"/>
              <a:gd name="connsiteX143" fmla="*/ 970251 w 12192000"/>
              <a:gd name="connsiteY143" fmla="*/ 2221029 h 2237474"/>
              <a:gd name="connsiteX144" fmla="*/ 812914 w 12192000"/>
              <a:gd name="connsiteY144" fmla="*/ 2202752 h 2237474"/>
              <a:gd name="connsiteX145" fmla="*/ 800195 w 12192000"/>
              <a:gd name="connsiteY145" fmla="*/ 2209407 h 2237474"/>
              <a:gd name="connsiteX146" fmla="*/ 784978 w 12192000"/>
              <a:gd name="connsiteY146" fmla="*/ 2212360 h 2237474"/>
              <a:gd name="connsiteX147" fmla="*/ 681987 w 12192000"/>
              <a:gd name="connsiteY147" fmla="*/ 2216757 h 2237474"/>
              <a:gd name="connsiteX148" fmla="*/ 669923 w 12192000"/>
              <a:gd name="connsiteY148" fmla="*/ 2211682 h 2237474"/>
              <a:gd name="connsiteX149" fmla="*/ 648680 w 12192000"/>
              <a:gd name="connsiteY149" fmla="*/ 2206229 h 2237474"/>
              <a:gd name="connsiteX150" fmla="*/ 597225 w 12192000"/>
              <a:gd name="connsiteY150" fmla="*/ 2180999 h 2237474"/>
              <a:gd name="connsiteX151" fmla="*/ 558449 w 12192000"/>
              <a:gd name="connsiteY151" fmla="*/ 2182346 h 2237474"/>
              <a:gd name="connsiteX152" fmla="*/ 550517 w 12192000"/>
              <a:gd name="connsiteY152" fmla="*/ 2182060 h 2237474"/>
              <a:gd name="connsiteX153" fmla="*/ 550309 w 12192000"/>
              <a:gd name="connsiteY153" fmla="*/ 2181825 h 2237474"/>
              <a:gd name="connsiteX154" fmla="*/ 541836 w 12192000"/>
              <a:gd name="connsiteY154" fmla="*/ 2181063 h 2237474"/>
              <a:gd name="connsiteX155" fmla="*/ 536057 w 12192000"/>
              <a:gd name="connsiteY155" fmla="*/ 2181537 h 2237474"/>
              <a:gd name="connsiteX156" fmla="*/ 520671 w 12192000"/>
              <a:gd name="connsiteY156" fmla="*/ 2180980 h 2237474"/>
              <a:gd name="connsiteX157" fmla="*/ 515024 w 12192000"/>
              <a:gd name="connsiteY157" fmla="*/ 2179258 h 2237474"/>
              <a:gd name="connsiteX158" fmla="*/ 512278 w 12192000"/>
              <a:gd name="connsiteY158" fmla="*/ 2176369 h 2237474"/>
              <a:gd name="connsiteX159" fmla="*/ 480419 w 12192000"/>
              <a:gd name="connsiteY159" fmla="*/ 2167807 h 2237474"/>
              <a:gd name="connsiteX160" fmla="*/ 413835 w 12192000"/>
              <a:gd name="connsiteY160" fmla="*/ 2156783 h 2237474"/>
              <a:gd name="connsiteX161" fmla="*/ 376513 w 12192000"/>
              <a:gd name="connsiteY161" fmla="*/ 2154014 h 2237474"/>
              <a:gd name="connsiteX162" fmla="*/ 273386 w 12192000"/>
              <a:gd name="connsiteY162" fmla="*/ 2142551 h 2237474"/>
              <a:gd name="connsiteX163" fmla="*/ 169207 w 12192000"/>
              <a:gd name="connsiteY163" fmla="*/ 2128100 h 2237474"/>
              <a:gd name="connsiteX164" fmla="*/ 93149 w 12192000"/>
              <a:gd name="connsiteY164" fmla="*/ 2105324 h 2237474"/>
              <a:gd name="connsiteX165" fmla="*/ 88109 w 12192000"/>
              <a:gd name="connsiteY165" fmla="*/ 2106704 h 2237474"/>
              <a:gd name="connsiteX166" fmla="*/ 80022 w 12192000"/>
              <a:gd name="connsiteY166" fmla="*/ 2107254 h 2237474"/>
              <a:gd name="connsiteX167" fmla="*/ 79717 w 12192000"/>
              <a:gd name="connsiteY167" fmla="*/ 2107046 h 2237474"/>
              <a:gd name="connsiteX168" fmla="*/ 72352 w 12192000"/>
              <a:gd name="connsiteY168" fmla="*/ 2107991 h 2237474"/>
              <a:gd name="connsiteX169" fmla="*/ 37645 w 12192000"/>
              <a:gd name="connsiteY169" fmla="*/ 2115401 h 2237474"/>
              <a:gd name="connsiteX170" fmla="*/ 4572 w 12192000"/>
              <a:gd name="connsiteY170" fmla="*/ 2111091 h 2237474"/>
              <a:gd name="connsiteX171" fmla="*/ 0 w 12192000"/>
              <a:gd name="connsiteY171" fmla="*/ 2110468 h 2237474"/>
              <a:gd name="connsiteX172" fmla="*/ 0 w 12192000"/>
              <a:gd name="connsiteY17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976224 w 12192000"/>
              <a:gd name="connsiteY130" fmla="*/ 2074257 h 2237474"/>
              <a:gd name="connsiteX131" fmla="*/ 1877728 w 12192000"/>
              <a:gd name="connsiteY131" fmla="*/ 2101004 h 2237474"/>
              <a:gd name="connsiteX132" fmla="*/ 1759056 w 12192000"/>
              <a:gd name="connsiteY132" fmla="*/ 2125608 h 2237474"/>
              <a:gd name="connsiteX133" fmla="*/ 1637948 w 12192000"/>
              <a:gd name="connsiteY133" fmla="*/ 2172597 h 2237474"/>
              <a:gd name="connsiteX134" fmla="*/ 1434549 w 12192000"/>
              <a:gd name="connsiteY134" fmla="*/ 2234522 h 2237474"/>
              <a:gd name="connsiteX135" fmla="*/ 1398481 w 12192000"/>
              <a:gd name="connsiteY135" fmla="*/ 2237074 h 2237474"/>
              <a:gd name="connsiteX136" fmla="*/ 1398407 w 12192000"/>
              <a:gd name="connsiteY136" fmla="*/ 2237095 h 2237474"/>
              <a:gd name="connsiteX137" fmla="*/ 1370962 w 12192000"/>
              <a:gd name="connsiteY137" fmla="*/ 2237474 h 2237474"/>
              <a:gd name="connsiteX138" fmla="*/ 1356367 w 12192000"/>
              <a:gd name="connsiteY138" fmla="*/ 2235089 h 2237474"/>
              <a:gd name="connsiteX139" fmla="*/ 1324828 w 12192000"/>
              <a:gd name="connsiteY139" fmla="*/ 2231968 h 2237474"/>
              <a:gd name="connsiteX140" fmla="*/ 1279765 w 12192000"/>
              <a:gd name="connsiteY140" fmla="*/ 2229639 h 2237474"/>
              <a:gd name="connsiteX141" fmla="*/ 1195347 w 12192000"/>
              <a:gd name="connsiteY141" fmla="*/ 2212354 h 2237474"/>
              <a:gd name="connsiteX142" fmla="*/ 970251 w 12192000"/>
              <a:gd name="connsiteY142" fmla="*/ 2221029 h 2237474"/>
              <a:gd name="connsiteX143" fmla="*/ 812914 w 12192000"/>
              <a:gd name="connsiteY143" fmla="*/ 2202752 h 2237474"/>
              <a:gd name="connsiteX144" fmla="*/ 800195 w 12192000"/>
              <a:gd name="connsiteY144" fmla="*/ 2209407 h 2237474"/>
              <a:gd name="connsiteX145" fmla="*/ 784978 w 12192000"/>
              <a:gd name="connsiteY145" fmla="*/ 2212360 h 2237474"/>
              <a:gd name="connsiteX146" fmla="*/ 681987 w 12192000"/>
              <a:gd name="connsiteY146" fmla="*/ 2216757 h 2237474"/>
              <a:gd name="connsiteX147" fmla="*/ 669923 w 12192000"/>
              <a:gd name="connsiteY147" fmla="*/ 2211682 h 2237474"/>
              <a:gd name="connsiteX148" fmla="*/ 648680 w 12192000"/>
              <a:gd name="connsiteY148" fmla="*/ 2206229 h 2237474"/>
              <a:gd name="connsiteX149" fmla="*/ 597225 w 12192000"/>
              <a:gd name="connsiteY149" fmla="*/ 2180999 h 2237474"/>
              <a:gd name="connsiteX150" fmla="*/ 558449 w 12192000"/>
              <a:gd name="connsiteY150" fmla="*/ 2182346 h 2237474"/>
              <a:gd name="connsiteX151" fmla="*/ 550517 w 12192000"/>
              <a:gd name="connsiteY151" fmla="*/ 2182060 h 2237474"/>
              <a:gd name="connsiteX152" fmla="*/ 550309 w 12192000"/>
              <a:gd name="connsiteY152" fmla="*/ 2181825 h 2237474"/>
              <a:gd name="connsiteX153" fmla="*/ 541836 w 12192000"/>
              <a:gd name="connsiteY153" fmla="*/ 2181063 h 2237474"/>
              <a:gd name="connsiteX154" fmla="*/ 536057 w 12192000"/>
              <a:gd name="connsiteY154" fmla="*/ 2181537 h 2237474"/>
              <a:gd name="connsiteX155" fmla="*/ 520671 w 12192000"/>
              <a:gd name="connsiteY155" fmla="*/ 2180980 h 2237474"/>
              <a:gd name="connsiteX156" fmla="*/ 515024 w 12192000"/>
              <a:gd name="connsiteY156" fmla="*/ 2179258 h 2237474"/>
              <a:gd name="connsiteX157" fmla="*/ 512278 w 12192000"/>
              <a:gd name="connsiteY157" fmla="*/ 2176369 h 2237474"/>
              <a:gd name="connsiteX158" fmla="*/ 480419 w 12192000"/>
              <a:gd name="connsiteY158" fmla="*/ 2167807 h 2237474"/>
              <a:gd name="connsiteX159" fmla="*/ 413835 w 12192000"/>
              <a:gd name="connsiteY159" fmla="*/ 2156783 h 2237474"/>
              <a:gd name="connsiteX160" fmla="*/ 376513 w 12192000"/>
              <a:gd name="connsiteY160" fmla="*/ 2154014 h 2237474"/>
              <a:gd name="connsiteX161" fmla="*/ 273386 w 12192000"/>
              <a:gd name="connsiteY161" fmla="*/ 2142551 h 2237474"/>
              <a:gd name="connsiteX162" fmla="*/ 169207 w 12192000"/>
              <a:gd name="connsiteY162" fmla="*/ 2128100 h 2237474"/>
              <a:gd name="connsiteX163" fmla="*/ 93149 w 12192000"/>
              <a:gd name="connsiteY163" fmla="*/ 2105324 h 2237474"/>
              <a:gd name="connsiteX164" fmla="*/ 88109 w 12192000"/>
              <a:gd name="connsiteY164" fmla="*/ 2106704 h 2237474"/>
              <a:gd name="connsiteX165" fmla="*/ 80022 w 12192000"/>
              <a:gd name="connsiteY165" fmla="*/ 2107254 h 2237474"/>
              <a:gd name="connsiteX166" fmla="*/ 79717 w 12192000"/>
              <a:gd name="connsiteY166" fmla="*/ 2107046 h 2237474"/>
              <a:gd name="connsiteX167" fmla="*/ 72352 w 12192000"/>
              <a:gd name="connsiteY167" fmla="*/ 2107991 h 2237474"/>
              <a:gd name="connsiteX168" fmla="*/ 37645 w 12192000"/>
              <a:gd name="connsiteY168" fmla="*/ 2115401 h 2237474"/>
              <a:gd name="connsiteX169" fmla="*/ 4572 w 12192000"/>
              <a:gd name="connsiteY169" fmla="*/ 2111091 h 2237474"/>
              <a:gd name="connsiteX170" fmla="*/ 0 w 12192000"/>
              <a:gd name="connsiteY170" fmla="*/ 2110468 h 2237474"/>
              <a:gd name="connsiteX171" fmla="*/ 0 w 12192000"/>
              <a:gd name="connsiteY17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55737 w 12192000"/>
              <a:gd name="connsiteY128" fmla="*/ 2047704 h 2237474"/>
              <a:gd name="connsiteX129" fmla="*/ 2042244 w 12192000"/>
              <a:gd name="connsiteY129" fmla="*/ 2055560 h 2237474"/>
              <a:gd name="connsiteX130" fmla="*/ 1877728 w 12192000"/>
              <a:gd name="connsiteY130" fmla="*/ 2101004 h 2237474"/>
              <a:gd name="connsiteX131" fmla="*/ 1759056 w 12192000"/>
              <a:gd name="connsiteY131" fmla="*/ 2125608 h 2237474"/>
              <a:gd name="connsiteX132" fmla="*/ 1637948 w 12192000"/>
              <a:gd name="connsiteY132" fmla="*/ 2172597 h 2237474"/>
              <a:gd name="connsiteX133" fmla="*/ 1434549 w 12192000"/>
              <a:gd name="connsiteY133" fmla="*/ 2234522 h 2237474"/>
              <a:gd name="connsiteX134" fmla="*/ 1398481 w 12192000"/>
              <a:gd name="connsiteY134" fmla="*/ 2237074 h 2237474"/>
              <a:gd name="connsiteX135" fmla="*/ 1398407 w 12192000"/>
              <a:gd name="connsiteY135" fmla="*/ 2237095 h 2237474"/>
              <a:gd name="connsiteX136" fmla="*/ 1370962 w 12192000"/>
              <a:gd name="connsiteY136" fmla="*/ 2237474 h 2237474"/>
              <a:gd name="connsiteX137" fmla="*/ 1356367 w 12192000"/>
              <a:gd name="connsiteY137" fmla="*/ 2235089 h 2237474"/>
              <a:gd name="connsiteX138" fmla="*/ 1324828 w 12192000"/>
              <a:gd name="connsiteY138" fmla="*/ 2231968 h 2237474"/>
              <a:gd name="connsiteX139" fmla="*/ 1279765 w 12192000"/>
              <a:gd name="connsiteY139" fmla="*/ 2229639 h 2237474"/>
              <a:gd name="connsiteX140" fmla="*/ 1195347 w 12192000"/>
              <a:gd name="connsiteY140" fmla="*/ 2212354 h 2237474"/>
              <a:gd name="connsiteX141" fmla="*/ 970251 w 12192000"/>
              <a:gd name="connsiteY141" fmla="*/ 2221029 h 2237474"/>
              <a:gd name="connsiteX142" fmla="*/ 812914 w 12192000"/>
              <a:gd name="connsiteY142" fmla="*/ 2202752 h 2237474"/>
              <a:gd name="connsiteX143" fmla="*/ 800195 w 12192000"/>
              <a:gd name="connsiteY143" fmla="*/ 2209407 h 2237474"/>
              <a:gd name="connsiteX144" fmla="*/ 784978 w 12192000"/>
              <a:gd name="connsiteY144" fmla="*/ 2212360 h 2237474"/>
              <a:gd name="connsiteX145" fmla="*/ 681987 w 12192000"/>
              <a:gd name="connsiteY145" fmla="*/ 2216757 h 2237474"/>
              <a:gd name="connsiteX146" fmla="*/ 669923 w 12192000"/>
              <a:gd name="connsiteY146" fmla="*/ 2211682 h 2237474"/>
              <a:gd name="connsiteX147" fmla="*/ 648680 w 12192000"/>
              <a:gd name="connsiteY147" fmla="*/ 2206229 h 2237474"/>
              <a:gd name="connsiteX148" fmla="*/ 597225 w 12192000"/>
              <a:gd name="connsiteY148" fmla="*/ 2180999 h 2237474"/>
              <a:gd name="connsiteX149" fmla="*/ 558449 w 12192000"/>
              <a:gd name="connsiteY149" fmla="*/ 2182346 h 2237474"/>
              <a:gd name="connsiteX150" fmla="*/ 550517 w 12192000"/>
              <a:gd name="connsiteY150" fmla="*/ 2182060 h 2237474"/>
              <a:gd name="connsiteX151" fmla="*/ 550309 w 12192000"/>
              <a:gd name="connsiteY151" fmla="*/ 2181825 h 2237474"/>
              <a:gd name="connsiteX152" fmla="*/ 541836 w 12192000"/>
              <a:gd name="connsiteY152" fmla="*/ 2181063 h 2237474"/>
              <a:gd name="connsiteX153" fmla="*/ 536057 w 12192000"/>
              <a:gd name="connsiteY153" fmla="*/ 2181537 h 2237474"/>
              <a:gd name="connsiteX154" fmla="*/ 520671 w 12192000"/>
              <a:gd name="connsiteY154" fmla="*/ 2180980 h 2237474"/>
              <a:gd name="connsiteX155" fmla="*/ 515024 w 12192000"/>
              <a:gd name="connsiteY155" fmla="*/ 2179258 h 2237474"/>
              <a:gd name="connsiteX156" fmla="*/ 512278 w 12192000"/>
              <a:gd name="connsiteY156" fmla="*/ 2176369 h 2237474"/>
              <a:gd name="connsiteX157" fmla="*/ 480419 w 12192000"/>
              <a:gd name="connsiteY157" fmla="*/ 2167807 h 2237474"/>
              <a:gd name="connsiteX158" fmla="*/ 413835 w 12192000"/>
              <a:gd name="connsiteY158" fmla="*/ 2156783 h 2237474"/>
              <a:gd name="connsiteX159" fmla="*/ 376513 w 12192000"/>
              <a:gd name="connsiteY159" fmla="*/ 2154014 h 2237474"/>
              <a:gd name="connsiteX160" fmla="*/ 273386 w 12192000"/>
              <a:gd name="connsiteY160" fmla="*/ 2142551 h 2237474"/>
              <a:gd name="connsiteX161" fmla="*/ 169207 w 12192000"/>
              <a:gd name="connsiteY161" fmla="*/ 2128100 h 2237474"/>
              <a:gd name="connsiteX162" fmla="*/ 93149 w 12192000"/>
              <a:gd name="connsiteY162" fmla="*/ 2105324 h 2237474"/>
              <a:gd name="connsiteX163" fmla="*/ 88109 w 12192000"/>
              <a:gd name="connsiteY163" fmla="*/ 2106704 h 2237474"/>
              <a:gd name="connsiteX164" fmla="*/ 80022 w 12192000"/>
              <a:gd name="connsiteY164" fmla="*/ 2107254 h 2237474"/>
              <a:gd name="connsiteX165" fmla="*/ 79717 w 12192000"/>
              <a:gd name="connsiteY165" fmla="*/ 2107046 h 2237474"/>
              <a:gd name="connsiteX166" fmla="*/ 72352 w 12192000"/>
              <a:gd name="connsiteY166" fmla="*/ 2107991 h 2237474"/>
              <a:gd name="connsiteX167" fmla="*/ 37645 w 12192000"/>
              <a:gd name="connsiteY167" fmla="*/ 2115401 h 2237474"/>
              <a:gd name="connsiteX168" fmla="*/ 4572 w 12192000"/>
              <a:gd name="connsiteY168" fmla="*/ 2111091 h 2237474"/>
              <a:gd name="connsiteX169" fmla="*/ 0 w 12192000"/>
              <a:gd name="connsiteY169" fmla="*/ 2110468 h 2237474"/>
              <a:gd name="connsiteX170" fmla="*/ 0 w 12192000"/>
              <a:gd name="connsiteY17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52836 w 12192000"/>
              <a:gd name="connsiteY123" fmla="*/ 2010048 h 2237474"/>
              <a:gd name="connsiteX124" fmla="*/ 2117102 w 12192000"/>
              <a:gd name="connsiteY124" fmla="*/ 2023004 h 2237474"/>
              <a:gd name="connsiteX125" fmla="*/ 2111935 w 12192000"/>
              <a:gd name="connsiteY125" fmla="*/ 2023163 h 2237474"/>
              <a:gd name="connsiteX126" fmla="*/ 2089991 w 12192000"/>
              <a:gd name="connsiteY126" fmla="*/ 2034193 h 2237474"/>
              <a:gd name="connsiteX127" fmla="*/ 2058061 w 12192000"/>
              <a:gd name="connsiteY127" fmla="*/ 2047942 h 2237474"/>
              <a:gd name="connsiteX128" fmla="*/ 2042244 w 12192000"/>
              <a:gd name="connsiteY128" fmla="*/ 2055560 h 2237474"/>
              <a:gd name="connsiteX129" fmla="*/ 1877728 w 12192000"/>
              <a:gd name="connsiteY129" fmla="*/ 2101004 h 2237474"/>
              <a:gd name="connsiteX130" fmla="*/ 1759056 w 12192000"/>
              <a:gd name="connsiteY130" fmla="*/ 2125608 h 2237474"/>
              <a:gd name="connsiteX131" fmla="*/ 1637948 w 12192000"/>
              <a:gd name="connsiteY131" fmla="*/ 2172597 h 2237474"/>
              <a:gd name="connsiteX132" fmla="*/ 1434549 w 12192000"/>
              <a:gd name="connsiteY132" fmla="*/ 2234522 h 2237474"/>
              <a:gd name="connsiteX133" fmla="*/ 1398481 w 12192000"/>
              <a:gd name="connsiteY133" fmla="*/ 2237074 h 2237474"/>
              <a:gd name="connsiteX134" fmla="*/ 1398407 w 12192000"/>
              <a:gd name="connsiteY134" fmla="*/ 2237095 h 2237474"/>
              <a:gd name="connsiteX135" fmla="*/ 1370962 w 12192000"/>
              <a:gd name="connsiteY135" fmla="*/ 2237474 h 2237474"/>
              <a:gd name="connsiteX136" fmla="*/ 1356367 w 12192000"/>
              <a:gd name="connsiteY136" fmla="*/ 2235089 h 2237474"/>
              <a:gd name="connsiteX137" fmla="*/ 1324828 w 12192000"/>
              <a:gd name="connsiteY137" fmla="*/ 2231968 h 2237474"/>
              <a:gd name="connsiteX138" fmla="*/ 1279765 w 12192000"/>
              <a:gd name="connsiteY138" fmla="*/ 2229639 h 2237474"/>
              <a:gd name="connsiteX139" fmla="*/ 1195347 w 12192000"/>
              <a:gd name="connsiteY139" fmla="*/ 2212354 h 2237474"/>
              <a:gd name="connsiteX140" fmla="*/ 970251 w 12192000"/>
              <a:gd name="connsiteY140" fmla="*/ 2221029 h 2237474"/>
              <a:gd name="connsiteX141" fmla="*/ 812914 w 12192000"/>
              <a:gd name="connsiteY141" fmla="*/ 2202752 h 2237474"/>
              <a:gd name="connsiteX142" fmla="*/ 800195 w 12192000"/>
              <a:gd name="connsiteY142" fmla="*/ 2209407 h 2237474"/>
              <a:gd name="connsiteX143" fmla="*/ 784978 w 12192000"/>
              <a:gd name="connsiteY143" fmla="*/ 2212360 h 2237474"/>
              <a:gd name="connsiteX144" fmla="*/ 681987 w 12192000"/>
              <a:gd name="connsiteY144" fmla="*/ 2216757 h 2237474"/>
              <a:gd name="connsiteX145" fmla="*/ 669923 w 12192000"/>
              <a:gd name="connsiteY145" fmla="*/ 2211682 h 2237474"/>
              <a:gd name="connsiteX146" fmla="*/ 648680 w 12192000"/>
              <a:gd name="connsiteY146" fmla="*/ 2206229 h 2237474"/>
              <a:gd name="connsiteX147" fmla="*/ 597225 w 12192000"/>
              <a:gd name="connsiteY147" fmla="*/ 2180999 h 2237474"/>
              <a:gd name="connsiteX148" fmla="*/ 558449 w 12192000"/>
              <a:gd name="connsiteY148" fmla="*/ 2182346 h 2237474"/>
              <a:gd name="connsiteX149" fmla="*/ 550517 w 12192000"/>
              <a:gd name="connsiteY149" fmla="*/ 2182060 h 2237474"/>
              <a:gd name="connsiteX150" fmla="*/ 550309 w 12192000"/>
              <a:gd name="connsiteY150" fmla="*/ 2181825 h 2237474"/>
              <a:gd name="connsiteX151" fmla="*/ 541836 w 12192000"/>
              <a:gd name="connsiteY151" fmla="*/ 2181063 h 2237474"/>
              <a:gd name="connsiteX152" fmla="*/ 536057 w 12192000"/>
              <a:gd name="connsiteY152" fmla="*/ 2181537 h 2237474"/>
              <a:gd name="connsiteX153" fmla="*/ 520671 w 12192000"/>
              <a:gd name="connsiteY153" fmla="*/ 2180980 h 2237474"/>
              <a:gd name="connsiteX154" fmla="*/ 515024 w 12192000"/>
              <a:gd name="connsiteY154" fmla="*/ 2179258 h 2237474"/>
              <a:gd name="connsiteX155" fmla="*/ 512278 w 12192000"/>
              <a:gd name="connsiteY155" fmla="*/ 2176369 h 2237474"/>
              <a:gd name="connsiteX156" fmla="*/ 480419 w 12192000"/>
              <a:gd name="connsiteY156" fmla="*/ 2167807 h 2237474"/>
              <a:gd name="connsiteX157" fmla="*/ 413835 w 12192000"/>
              <a:gd name="connsiteY157" fmla="*/ 2156783 h 2237474"/>
              <a:gd name="connsiteX158" fmla="*/ 376513 w 12192000"/>
              <a:gd name="connsiteY158" fmla="*/ 2154014 h 2237474"/>
              <a:gd name="connsiteX159" fmla="*/ 273386 w 12192000"/>
              <a:gd name="connsiteY159" fmla="*/ 2142551 h 2237474"/>
              <a:gd name="connsiteX160" fmla="*/ 169207 w 12192000"/>
              <a:gd name="connsiteY160" fmla="*/ 2128100 h 2237474"/>
              <a:gd name="connsiteX161" fmla="*/ 93149 w 12192000"/>
              <a:gd name="connsiteY161" fmla="*/ 2105324 h 2237474"/>
              <a:gd name="connsiteX162" fmla="*/ 88109 w 12192000"/>
              <a:gd name="connsiteY162" fmla="*/ 2106704 h 2237474"/>
              <a:gd name="connsiteX163" fmla="*/ 80022 w 12192000"/>
              <a:gd name="connsiteY163" fmla="*/ 2107254 h 2237474"/>
              <a:gd name="connsiteX164" fmla="*/ 79717 w 12192000"/>
              <a:gd name="connsiteY164" fmla="*/ 2107046 h 2237474"/>
              <a:gd name="connsiteX165" fmla="*/ 72352 w 12192000"/>
              <a:gd name="connsiteY165" fmla="*/ 2107991 h 2237474"/>
              <a:gd name="connsiteX166" fmla="*/ 37645 w 12192000"/>
              <a:gd name="connsiteY166" fmla="*/ 2115401 h 2237474"/>
              <a:gd name="connsiteX167" fmla="*/ 4572 w 12192000"/>
              <a:gd name="connsiteY167" fmla="*/ 2111091 h 2237474"/>
              <a:gd name="connsiteX168" fmla="*/ 0 w 12192000"/>
              <a:gd name="connsiteY168" fmla="*/ 2110468 h 2237474"/>
              <a:gd name="connsiteX169" fmla="*/ 0 w 12192000"/>
              <a:gd name="connsiteY16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111935 w 12192000"/>
              <a:gd name="connsiteY124" fmla="*/ 2023163 h 2237474"/>
              <a:gd name="connsiteX125" fmla="*/ 2089991 w 12192000"/>
              <a:gd name="connsiteY125" fmla="*/ 2034193 h 2237474"/>
              <a:gd name="connsiteX126" fmla="*/ 2058061 w 12192000"/>
              <a:gd name="connsiteY126" fmla="*/ 2047942 h 2237474"/>
              <a:gd name="connsiteX127" fmla="*/ 2042244 w 12192000"/>
              <a:gd name="connsiteY127" fmla="*/ 2055560 h 2237474"/>
              <a:gd name="connsiteX128" fmla="*/ 1877728 w 12192000"/>
              <a:gd name="connsiteY128" fmla="*/ 2101004 h 2237474"/>
              <a:gd name="connsiteX129" fmla="*/ 1759056 w 12192000"/>
              <a:gd name="connsiteY129" fmla="*/ 2125608 h 2237474"/>
              <a:gd name="connsiteX130" fmla="*/ 1637948 w 12192000"/>
              <a:gd name="connsiteY130" fmla="*/ 2172597 h 2237474"/>
              <a:gd name="connsiteX131" fmla="*/ 1434549 w 12192000"/>
              <a:gd name="connsiteY131" fmla="*/ 2234522 h 2237474"/>
              <a:gd name="connsiteX132" fmla="*/ 1398481 w 12192000"/>
              <a:gd name="connsiteY132" fmla="*/ 2237074 h 2237474"/>
              <a:gd name="connsiteX133" fmla="*/ 1398407 w 12192000"/>
              <a:gd name="connsiteY133" fmla="*/ 2237095 h 2237474"/>
              <a:gd name="connsiteX134" fmla="*/ 1370962 w 12192000"/>
              <a:gd name="connsiteY134" fmla="*/ 2237474 h 2237474"/>
              <a:gd name="connsiteX135" fmla="*/ 1356367 w 12192000"/>
              <a:gd name="connsiteY135" fmla="*/ 2235089 h 2237474"/>
              <a:gd name="connsiteX136" fmla="*/ 1324828 w 12192000"/>
              <a:gd name="connsiteY136" fmla="*/ 2231968 h 2237474"/>
              <a:gd name="connsiteX137" fmla="*/ 1279765 w 12192000"/>
              <a:gd name="connsiteY137" fmla="*/ 2229639 h 2237474"/>
              <a:gd name="connsiteX138" fmla="*/ 1195347 w 12192000"/>
              <a:gd name="connsiteY138" fmla="*/ 2212354 h 2237474"/>
              <a:gd name="connsiteX139" fmla="*/ 970251 w 12192000"/>
              <a:gd name="connsiteY139" fmla="*/ 2221029 h 2237474"/>
              <a:gd name="connsiteX140" fmla="*/ 812914 w 12192000"/>
              <a:gd name="connsiteY140" fmla="*/ 2202752 h 2237474"/>
              <a:gd name="connsiteX141" fmla="*/ 800195 w 12192000"/>
              <a:gd name="connsiteY141" fmla="*/ 2209407 h 2237474"/>
              <a:gd name="connsiteX142" fmla="*/ 784978 w 12192000"/>
              <a:gd name="connsiteY142" fmla="*/ 2212360 h 2237474"/>
              <a:gd name="connsiteX143" fmla="*/ 681987 w 12192000"/>
              <a:gd name="connsiteY143" fmla="*/ 2216757 h 2237474"/>
              <a:gd name="connsiteX144" fmla="*/ 669923 w 12192000"/>
              <a:gd name="connsiteY144" fmla="*/ 2211682 h 2237474"/>
              <a:gd name="connsiteX145" fmla="*/ 648680 w 12192000"/>
              <a:gd name="connsiteY145" fmla="*/ 2206229 h 2237474"/>
              <a:gd name="connsiteX146" fmla="*/ 597225 w 12192000"/>
              <a:gd name="connsiteY146" fmla="*/ 2180999 h 2237474"/>
              <a:gd name="connsiteX147" fmla="*/ 558449 w 12192000"/>
              <a:gd name="connsiteY147" fmla="*/ 2182346 h 2237474"/>
              <a:gd name="connsiteX148" fmla="*/ 550517 w 12192000"/>
              <a:gd name="connsiteY148" fmla="*/ 2182060 h 2237474"/>
              <a:gd name="connsiteX149" fmla="*/ 550309 w 12192000"/>
              <a:gd name="connsiteY149" fmla="*/ 2181825 h 2237474"/>
              <a:gd name="connsiteX150" fmla="*/ 541836 w 12192000"/>
              <a:gd name="connsiteY150" fmla="*/ 2181063 h 2237474"/>
              <a:gd name="connsiteX151" fmla="*/ 536057 w 12192000"/>
              <a:gd name="connsiteY151" fmla="*/ 2181537 h 2237474"/>
              <a:gd name="connsiteX152" fmla="*/ 520671 w 12192000"/>
              <a:gd name="connsiteY152" fmla="*/ 2180980 h 2237474"/>
              <a:gd name="connsiteX153" fmla="*/ 515024 w 12192000"/>
              <a:gd name="connsiteY153" fmla="*/ 2179258 h 2237474"/>
              <a:gd name="connsiteX154" fmla="*/ 512278 w 12192000"/>
              <a:gd name="connsiteY154" fmla="*/ 2176369 h 2237474"/>
              <a:gd name="connsiteX155" fmla="*/ 480419 w 12192000"/>
              <a:gd name="connsiteY155" fmla="*/ 2167807 h 2237474"/>
              <a:gd name="connsiteX156" fmla="*/ 413835 w 12192000"/>
              <a:gd name="connsiteY156" fmla="*/ 2156783 h 2237474"/>
              <a:gd name="connsiteX157" fmla="*/ 376513 w 12192000"/>
              <a:gd name="connsiteY157" fmla="*/ 2154014 h 2237474"/>
              <a:gd name="connsiteX158" fmla="*/ 273386 w 12192000"/>
              <a:gd name="connsiteY158" fmla="*/ 2142551 h 2237474"/>
              <a:gd name="connsiteX159" fmla="*/ 169207 w 12192000"/>
              <a:gd name="connsiteY159" fmla="*/ 2128100 h 2237474"/>
              <a:gd name="connsiteX160" fmla="*/ 93149 w 12192000"/>
              <a:gd name="connsiteY160" fmla="*/ 2105324 h 2237474"/>
              <a:gd name="connsiteX161" fmla="*/ 88109 w 12192000"/>
              <a:gd name="connsiteY161" fmla="*/ 2106704 h 2237474"/>
              <a:gd name="connsiteX162" fmla="*/ 80022 w 12192000"/>
              <a:gd name="connsiteY162" fmla="*/ 2107254 h 2237474"/>
              <a:gd name="connsiteX163" fmla="*/ 79717 w 12192000"/>
              <a:gd name="connsiteY163" fmla="*/ 2107046 h 2237474"/>
              <a:gd name="connsiteX164" fmla="*/ 72352 w 12192000"/>
              <a:gd name="connsiteY164" fmla="*/ 2107991 h 2237474"/>
              <a:gd name="connsiteX165" fmla="*/ 37645 w 12192000"/>
              <a:gd name="connsiteY165" fmla="*/ 2115401 h 2237474"/>
              <a:gd name="connsiteX166" fmla="*/ 4572 w 12192000"/>
              <a:gd name="connsiteY166" fmla="*/ 2111091 h 2237474"/>
              <a:gd name="connsiteX167" fmla="*/ 0 w 12192000"/>
              <a:gd name="connsiteY167" fmla="*/ 2110468 h 2237474"/>
              <a:gd name="connsiteX168" fmla="*/ 0 w 12192000"/>
              <a:gd name="connsiteY16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117102 w 12192000"/>
              <a:gd name="connsiteY123" fmla="*/ 2023004 h 2237474"/>
              <a:gd name="connsiteX124" fmla="*/ 2089991 w 12192000"/>
              <a:gd name="connsiteY124" fmla="*/ 2034193 h 2237474"/>
              <a:gd name="connsiteX125" fmla="*/ 2058061 w 12192000"/>
              <a:gd name="connsiteY125" fmla="*/ 2047942 h 2237474"/>
              <a:gd name="connsiteX126" fmla="*/ 2042244 w 12192000"/>
              <a:gd name="connsiteY126" fmla="*/ 2055560 h 2237474"/>
              <a:gd name="connsiteX127" fmla="*/ 1877728 w 12192000"/>
              <a:gd name="connsiteY127" fmla="*/ 2101004 h 2237474"/>
              <a:gd name="connsiteX128" fmla="*/ 1759056 w 12192000"/>
              <a:gd name="connsiteY128" fmla="*/ 2125608 h 2237474"/>
              <a:gd name="connsiteX129" fmla="*/ 1637948 w 12192000"/>
              <a:gd name="connsiteY129" fmla="*/ 2172597 h 2237474"/>
              <a:gd name="connsiteX130" fmla="*/ 1434549 w 12192000"/>
              <a:gd name="connsiteY130" fmla="*/ 2234522 h 2237474"/>
              <a:gd name="connsiteX131" fmla="*/ 1398481 w 12192000"/>
              <a:gd name="connsiteY131" fmla="*/ 2237074 h 2237474"/>
              <a:gd name="connsiteX132" fmla="*/ 1398407 w 12192000"/>
              <a:gd name="connsiteY132" fmla="*/ 2237095 h 2237474"/>
              <a:gd name="connsiteX133" fmla="*/ 1370962 w 12192000"/>
              <a:gd name="connsiteY133" fmla="*/ 2237474 h 2237474"/>
              <a:gd name="connsiteX134" fmla="*/ 1356367 w 12192000"/>
              <a:gd name="connsiteY134" fmla="*/ 2235089 h 2237474"/>
              <a:gd name="connsiteX135" fmla="*/ 1324828 w 12192000"/>
              <a:gd name="connsiteY135" fmla="*/ 2231968 h 2237474"/>
              <a:gd name="connsiteX136" fmla="*/ 1279765 w 12192000"/>
              <a:gd name="connsiteY136" fmla="*/ 2229639 h 2237474"/>
              <a:gd name="connsiteX137" fmla="*/ 1195347 w 12192000"/>
              <a:gd name="connsiteY137" fmla="*/ 2212354 h 2237474"/>
              <a:gd name="connsiteX138" fmla="*/ 970251 w 12192000"/>
              <a:gd name="connsiteY138" fmla="*/ 2221029 h 2237474"/>
              <a:gd name="connsiteX139" fmla="*/ 812914 w 12192000"/>
              <a:gd name="connsiteY139" fmla="*/ 2202752 h 2237474"/>
              <a:gd name="connsiteX140" fmla="*/ 800195 w 12192000"/>
              <a:gd name="connsiteY140" fmla="*/ 2209407 h 2237474"/>
              <a:gd name="connsiteX141" fmla="*/ 784978 w 12192000"/>
              <a:gd name="connsiteY141" fmla="*/ 2212360 h 2237474"/>
              <a:gd name="connsiteX142" fmla="*/ 681987 w 12192000"/>
              <a:gd name="connsiteY142" fmla="*/ 2216757 h 2237474"/>
              <a:gd name="connsiteX143" fmla="*/ 669923 w 12192000"/>
              <a:gd name="connsiteY143" fmla="*/ 2211682 h 2237474"/>
              <a:gd name="connsiteX144" fmla="*/ 648680 w 12192000"/>
              <a:gd name="connsiteY144" fmla="*/ 2206229 h 2237474"/>
              <a:gd name="connsiteX145" fmla="*/ 597225 w 12192000"/>
              <a:gd name="connsiteY145" fmla="*/ 2180999 h 2237474"/>
              <a:gd name="connsiteX146" fmla="*/ 558449 w 12192000"/>
              <a:gd name="connsiteY146" fmla="*/ 2182346 h 2237474"/>
              <a:gd name="connsiteX147" fmla="*/ 550517 w 12192000"/>
              <a:gd name="connsiteY147" fmla="*/ 2182060 h 2237474"/>
              <a:gd name="connsiteX148" fmla="*/ 550309 w 12192000"/>
              <a:gd name="connsiteY148" fmla="*/ 2181825 h 2237474"/>
              <a:gd name="connsiteX149" fmla="*/ 541836 w 12192000"/>
              <a:gd name="connsiteY149" fmla="*/ 2181063 h 2237474"/>
              <a:gd name="connsiteX150" fmla="*/ 536057 w 12192000"/>
              <a:gd name="connsiteY150" fmla="*/ 2181537 h 2237474"/>
              <a:gd name="connsiteX151" fmla="*/ 520671 w 12192000"/>
              <a:gd name="connsiteY151" fmla="*/ 2180980 h 2237474"/>
              <a:gd name="connsiteX152" fmla="*/ 515024 w 12192000"/>
              <a:gd name="connsiteY152" fmla="*/ 2179258 h 2237474"/>
              <a:gd name="connsiteX153" fmla="*/ 512278 w 12192000"/>
              <a:gd name="connsiteY153" fmla="*/ 2176369 h 2237474"/>
              <a:gd name="connsiteX154" fmla="*/ 480419 w 12192000"/>
              <a:gd name="connsiteY154" fmla="*/ 2167807 h 2237474"/>
              <a:gd name="connsiteX155" fmla="*/ 413835 w 12192000"/>
              <a:gd name="connsiteY155" fmla="*/ 2156783 h 2237474"/>
              <a:gd name="connsiteX156" fmla="*/ 376513 w 12192000"/>
              <a:gd name="connsiteY156" fmla="*/ 2154014 h 2237474"/>
              <a:gd name="connsiteX157" fmla="*/ 273386 w 12192000"/>
              <a:gd name="connsiteY157" fmla="*/ 2142551 h 2237474"/>
              <a:gd name="connsiteX158" fmla="*/ 169207 w 12192000"/>
              <a:gd name="connsiteY158" fmla="*/ 2128100 h 2237474"/>
              <a:gd name="connsiteX159" fmla="*/ 93149 w 12192000"/>
              <a:gd name="connsiteY159" fmla="*/ 2105324 h 2237474"/>
              <a:gd name="connsiteX160" fmla="*/ 88109 w 12192000"/>
              <a:gd name="connsiteY160" fmla="*/ 2106704 h 2237474"/>
              <a:gd name="connsiteX161" fmla="*/ 80022 w 12192000"/>
              <a:gd name="connsiteY161" fmla="*/ 2107254 h 2237474"/>
              <a:gd name="connsiteX162" fmla="*/ 79717 w 12192000"/>
              <a:gd name="connsiteY162" fmla="*/ 2107046 h 2237474"/>
              <a:gd name="connsiteX163" fmla="*/ 72352 w 12192000"/>
              <a:gd name="connsiteY163" fmla="*/ 2107991 h 2237474"/>
              <a:gd name="connsiteX164" fmla="*/ 37645 w 12192000"/>
              <a:gd name="connsiteY164" fmla="*/ 2115401 h 2237474"/>
              <a:gd name="connsiteX165" fmla="*/ 4572 w 12192000"/>
              <a:gd name="connsiteY165" fmla="*/ 2111091 h 2237474"/>
              <a:gd name="connsiteX166" fmla="*/ 0 w 12192000"/>
              <a:gd name="connsiteY166" fmla="*/ 2110468 h 2237474"/>
              <a:gd name="connsiteX167" fmla="*/ 0 w 12192000"/>
              <a:gd name="connsiteY16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9991 w 12192000"/>
              <a:gd name="connsiteY123" fmla="*/ 2034193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86609 w 12192000"/>
              <a:gd name="connsiteY121" fmla="*/ 2008263 h 2237474"/>
              <a:gd name="connsiteX122" fmla="*/ 2164831 w 12192000"/>
              <a:gd name="connsiteY122" fmla="*/ 2010143 h 2237474"/>
              <a:gd name="connsiteX123" fmla="*/ 2085228 w 12192000"/>
              <a:gd name="connsiteY123" fmla="*/ 2046431 h 2237474"/>
              <a:gd name="connsiteX124" fmla="*/ 2058061 w 12192000"/>
              <a:gd name="connsiteY124" fmla="*/ 2047942 h 2237474"/>
              <a:gd name="connsiteX125" fmla="*/ 2042244 w 12192000"/>
              <a:gd name="connsiteY125" fmla="*/ 2055560 h 2237474"/>
              <a:gd name="connsiteX126" fmla="*/ 1877728 w 12192000"/>
              <a:gd name="connsiteY126" fmla="*/ 2101004 h 2237474"/>
              <a:gd name="connsiteX127" fmla="*/ 1759056 w 12192000"/>
              <a:gd name="connsiteY127" fmla="*/ 2125608 h 2237474"/>
              <a:gd name="connsiteX128" fmla="*/ 1637948 w 12192000"/>
              <a:gd name="connsiteY128" fmla="*/ 2172597 h 2237474"/>
              <a:gd name="connsiteX129" fmla="*/ 1434549 w 12192000"/>
              <a:gd name="connsiteY129" fmla="*/ 2234522 h 2237474"/>
              <a:gd name="connsiteX130" fmla="*/ 1398481 w 12192000"/>
              <a:gd name="connsiteY130" fmla="*/ 2237074 h 2237474"/>
              <a:gd name="connsiteX131" fmla="*/ 1398407 w 12192000"/>
              <a:gd name="connsiteY131" fmla="*/ 2237095 h 2237474"/>
              <a:gd name="connsiteX132" fmla="*/ 1370962 w 12192000"/>
              <a:gd name="connsiteY132" fmla="*/ 2237474 h 2237474"/>
              <a:gd name="connsiteX133" fmla="*/ 1356367 w 12192000"/>
              <a:gd name="connsiteY133" fmla="*/ 2235089 h 2237474"/>
              <a:gd name="connsiteX134" fmla="*/ 1324828 w 12192000"/>
              <a:gd name="connsiteY134" fmla="*/ 2231968 h 2237474"/>
              <a:gd name="connsiteX135" fmla="*/ 1279765 w 12192000"/>
              <a:gd name="connsiteY135" fmla="*/ 2229639 h 2237474"/>
              <a:gd name="connsiteX136" fmla="*/ 1195347 w 12192000"/>
              <a:gd name="connsiteY136" fmla="*/ 2212354 h 2237474"/>
              <a:gd name="connsiteX137" fmla="*/ 970251 w 12192000"/>
              <a:gd name="connsiteY137" fmla="*/ 2221029 h 2237474"/>
              <a:gd name="connsiteX138" fmla="*/ 812914 w 12192000"/>
              <a:gd name="connsiteY138" fmla="*/ 2202752 h 2237474"/>
              <a:gd name="connsiteX139" fmla="*/ 800195 w 12192000"/>
              <a:gd name="connsiteY139" fmla="*/ 2209407 h 2237474"/>
              <a:gd name="connsiteX140" fmla="*/ 784978 w 12192000"/>
              <a:gd name="connsiteY140" fmla="*/ 2212360 h 2237474"/>
              <a:gd name="connsiteX141" fmla="*/ 681987 w 12192000"/>
              <a:gd name="connsiteY141" fmla="*/ 2216757 h 2237474"/>
              <a:gd name="connsiteX142" fmla="*/ 669923 w 12192000"/>
              <a:gd name="connsiteY142" fmla="*/ 2211682 h 2237474"/>
              <a:gd name="connsiteX143" fmla="*/ 648680 w 12192000"/>
              <a:gd name="connsiteY143" fmla="*/ 2206229 h 2237474"/>
              <a:gd name="connsiteX144" fmla="*/ 597225 w 12192000"/>
              <a:gd name="connsiteY144" fmla="*/ 2180999 h 2237474"/>
              <a:gd name="connsiteX145" fmla="*/ 558449 w 12192000"/>
              <a:gd name="connsiteY145" fmla="*/ 2182346 h 2237474"/>
              <a:gd name="connsiteX146" fmla="*/ 550517 w 12192000"/>
              <a:gd name="connsiteY146" fmla="*/ 2182060 h 2237474"/>
              <a:gd name="connsiteX147" fmla="*/ 550309 w 12192000"/>
              <a:gd name="connsiteY147" fmla="*/ 2181825 h 2237474"/>
              <a:gd name="connsiteX148" fmla="*/ 541836 w 12192000"/>
              <a:gd name="connsiteY148" fmla="*/ 2181063 h 2237474"/>
              <a:gd name="connsiteX149" fmla="*/ 536057 w 12192000"/>
              <a:gd name="connsiteY149" fmla="*/ 2181537 h 2237474"/>
              <a:gd name="connsiteX150" fmla="*/ 520671 w 12192000"/>
              <a:gd name="connsiteY150" fmla="*/ 2180980 h 2237474"/>
              <a:gd name="connsiteX151" fmla="*/ 515024 w 12192000"/>
              <a:gd name="connsiteY151" fmla="*/ 2179258 h 2237474"/>
              <a:gd name="connsiteX152" fmla="*/ 512278 w 12192000"/>
              <a:gd name="connsiteY152" fmla="*/ 2176369 h 2237474"/>
              <a:gd name="connsiteX153" fmla="*/ 480419 w 12192000"/>
              <a:gd name="connsiteY153" fmla="*/ 2167807 h 2237474"/>
              <a:gd name="connsiteX154" fmla="*/ 413835 w 12192000"/>
              <a:gd name="connsiteY154" fmla="*/ 2156783 h 2237474"/>
              <a:gd name="connsiteX155" fmla="*/ 376513 w 12192000"/>
              <a:gd name="connsiteY155" fmla="*/ 2154014 h 2237474"/>
              <a:gd name="connsiteX156" fmla="*/ 273386 w 12192000"/>
              <a:gd name="connsiteY156" fmla="*/ 2142551 h 2237474"/>
              <a:gd name="connsiteX157" fmla="*/ 169207 w 12192000"/>
              <a:gd name="connsiteY157" fmla="*/ 2128100 h 2237474"/>
              <a:gd name="connsiteX158" fmla="*/ 93149 w 12192000"/>
              <a:gd name="connsiteY158" fmla="*/ 2105324 h 2237474"/>
              <a:gd name="connsiteX159" fmla="*/ 88109 w 12192000"/>
              <a:gd name="connsiteY159" fmla="*/ 2106704 h 2237474"/>
              <a:gd name="connsiteX160" fmla="*/ 80022 w 12192000"/>
              <a:gd name="connsiteY160" fmla="*/ 2107254 h 2237474"/>
              <a:gd name="connsiteX161" fmla="*/ 79717 w 12192000"/>
              <a:gd name="connsiteY161" fmla="*/ 2107046 h 2237474"/>
              <a:gd name="connsiteX162" fmla="*/ 72352 w 12192000"/>
              <a:gd name="connsiteY162" fmla="*/ 2107991 h 2237474"/>
              <a:gd name="connsiteX163" fmla="*/ 37645 w 12192000"/>
              <a:gd name="connsiteY163" fmla="*/ 2115401 h 2237474"/>
              <a:gd name="connsiteX164" fmla="*/ 4572 w 12192000"/>
              <a:gd name="connsiteY164" fmla="*/ 2111091 h 2237474"/>
              <a:gd name="connsiteX165" fmla="*/ 0 w 12192000"/>
              <a:gd name="connsiteY165" fmla="*/ 2110468 h 2237474"/>
              <a:gd name="connsiteX166" fmla="*/ 0 w 12192000"/>
              <a:gd name="connsiteY16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1511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81987 w 12192000"/>
              <a:gd name="connsiteY140" fmla="*/ 2216757 h 2237474"/>
              <a:gd name="connsiteX141" fmla="*/ 669923 w 12192000"/>
              <a:gd name="connsiteY141" fmla="*/ 2211682 h 2237474"/>
              <a:gd name="connsiteX142" fmla="*/ 648680 w 12192000"/>
              <a:gd name="connsiteY142" fmla="*/ 2206229 h 2237474"/>
              <a:gd name="connsiteX143" fmla="*/ 597225 w 12192000"/>
              <a:gd name="connsiteY143" fmla="*/ 2180999 h 2237474"/>
              <a:gd name="connsiteX144" fmla="*/ 558449 w 12192000"/>
              <a:gd name="connsiteY144" fmla="*/ 2182346 h 2237474"/>
              <a:gd name="connsiteX145" fmla="*/ 550517 w 12192000"/>
              <a:gd name="connsiteY145" fmla="*/ 2182060 h 2237474"/>
              <a:gd name="connsiteX146" fmla="*/ 550309 w 12192000"/>
              <a:gd name="connsiteY146" fmla="*/ 2181825 h 2237474"/>
              <a:gd name="connsiteX147" fmla="*/ 541836 w 12192000"/>
              <a:gd name="connsiteY147" fmla="*/ 2181063 h 2237474"/>
              <a:gd name="connsiteX148" fmla="*/ 536057 w 12192000"/>
              <a:gd name="connsiteY148" fmla="*/ 2181537 h 2237474"/>
              <a:gd name="connsiteX149" fmla="*/ 520671 w 12192000"/>
              <a:gd name="connsiteY149" fmla="*/ 2180980 h 2237474"/>
              <a:gd name="connsiteX150" fmla="*/ 515024 w 12192000"/>
              <a:gd name="connsiteY150" fmla="*/ 2179258 h 2237474"/>
              <a:gd name="connsiteX151" fmla="*/ 512278 w 12192000"/>
              <a:gd name="connsiteY151" fmla="*/ 2176369 h 2237474"/>
              <a:gd name="connsiteX152" fmla="*/ 480419 w 12192000"/>
              <a:gd name="connsiteY152" fmla="*/ 2167807 h 2237474"/>
              <a:gd name="connsiteX153" fmla="*/ 413835 w 12192000"/>
              <a:gd name="connsiteY153" fmla="*/ 2156783 h 2237474"/>
              <a:gd name="connsiteX154" fmla="*/ 376513 w 12192000"/>
              <a:gd name="connsiteY154" fmla="*/ 2154014 h 2237474"/>
              <a:gd name="connsiteX155" fmla="*/ 273386 w 12192000"/>
              <a:gd name="connsiteY155" fmla="*/ 2142551 h 2237474"/>
              <a:gd name="connsiteX156" fmla="*/ 169207 w 12192000"/>
              <a:gd name="connsiteY156" fmla="*/ 2128100 h 2237474"/>
              <a:gd name="connsiteX157" fmla="*/ 93149 w 12192000"/>
              <a:gd name="connsiteY157" fmla="*/ 2105324 h 2237474"/>
              <a:gd name="connsiteX158" fmla="*/ 88109 w 12192000"/>
              <a:gd name="connsiteY158" fmla="*/ 2106704 h 2237474"/>
              <a:gd name="connsiteX159" fmla="*/ 80022 w 12192000"/>
              <a:gd name="connsiteY159" fmla="*/ 2107254 h 2237474"/>
              <a:gd name="connsiteX160" fmla="*/ 79717 w 12192000"/>
              <a:gd name="connsiteY160" fmla="*/ 2107046 h 2237474"/>
              <a:gd name="connsiteX161" fmla="*/ 72352 w 12192000"/>
              <a:gd name="connsiteY161" fmla="*/ 2107991 h 2237474"/>
              <a:gd name="connsiteX162" fmla="*/ 37645 w 12192000"/>
              <a:gd name="connsiteY162" fmla="*/ 2115401 h 2237474"/>
              <a:gd name="connsiteX163" fmla="*/ 4572 w 12192000"/>
              <a:gd name="connsiteY163" fmla="*/ 2111091 h 2237474"/>
              <a:gd name="connsiteX164" fmla="*/ 0 w 12192000"/>
              <a:gd name="connsiteY164" fmla="*/ 2110468 h 2237474"/>
              <a:gd name="connsiteX165" fmla="*/ 0 w 12192000"/>
              <a:gd name="connsiteY16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36057 w 12192000"/>
              <a:gd name="connsiteY147" fmla="*/ 2181537 h 2237474"/>
              <a:gd name="connsiteX148" fmla="*/ 520671 w 12192000"/>
              <a:gd name="connsiteY148" fmla="*/ 2180980 h 2237474"/>
              <a:gd name="connsiteX149" fmla="*/ 515024 w 12192000"/>
              <a:gd name="connsiteY149" fmla="*/ 2179258 h 2237474"/>
              <a:gd name="connsiteX150" fmla="*/ 512278 w 12192000"/>
              <a:gd name="connsiteY150" fmla="*/ 2176369 h 2237474"/>
              <a:gd name="connsiteX151" fmla="*/ 480419 w 12192000"/>
              <a:gd name="connsiteY151" fmla="*/ 2167807 h 2237474"/>
              <a:gd name="connsiteX152" fmla="*/ 413835 w 12192000"/>
              <a:gd name="connsiteY152" fmla="*/ 2156783 h 2237474"/>
              <a:gd name="connsiteX153" fmla="*/ 376513 w 12192000"/>
              <a:gd name="connsiteY153" fmla="*/ 2154014 h 2237474"/>
              <a:gd name="connsiteX154" fmla="*/ 273386 w 12192000"/>
              <a:gd name="connsiteY154" fmla="*/ 2142551 h 2237474"/>
              <a:gd name="connsiteX155" fmla="*/ 169207 w 12192000"/>
              <a:gd name="connsiteY155" fmla="*/ 2128100 h 2237474"/>
              <a:gd name="connsiteX156" fmla="*/ 93149 w 12192000"/>
              <a:gd name="connsiteY156" fmla="*/ 2105324 h 2237474"/>
              <a:gd name="connsiteX157" fmla="*/ 88109 w 12192000"/>
              <a:gd name="connsiteY157" fmla="*/ 2106704 h 2237474"/>
              <a:gd name="connsiteX158" fmla="*/ 80022 w 12192000"/>
              <a:gd name="connsiteY158" fmla="*/ 2107254 h 2237474"/>
              <a:gd name="connsiteX159" fmla="*/ 79717 w 12192000"/>
              <a:gd name="connsiteY159" fmla="*/ 2107046 h 2237474"/>
              <a:gd name="connsiteX160" fmla="*/ 72352 w 12192000"/>
              <a:gd name="connsiteY160" fmla="*/ 2107991 h 2237474"/>
              <a:gd name="connsiteX161" fmla="*/ 37645 w 12192000"/>
              <a:gd name="connsiteY161" fmla="*/ 2115401 h 2237474"/>
              <a:gd name="connsiteX162" fmla="*/ 4572 w 12192000"/>
              <a:gd name="connsiteY162" fmla="*/ 2111091 h 2237474"/>
              <a:gd name="connsiteX163" fmla="*/ 0 w 12192000"/>
              <a:gd name="connsiteY163" fmla="*/ 2110468 h 2237474"/>
              <a:gd name="connsiteX164" fmla="*/ 0 w 12192000"/>
              <a:gd name="connsiteY16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41836 w 12192000"/>
              <a:gd name="connsiteY146" fmla="*/ 2181063 h 2237474"/>
              <a:gd name="connsiteX147" fmla="*/ 520671 w 12192000"/>
              <a:gd name="connsiteY147" fmla="*/ 2180980 h 2237474"/>
              <a:gd name="connsiteX148" fmla="*/ 515024 w 12192000"/>
              <a:gd name="connsiteY148" fmla="*/ 2179258 h 2237474"/>
              <a:gd name="connsiteX149" fmla="*/ 512278 w 12192000"/>
              <a:gd name="connsiteY149" fmla="*/ 2176369 h 2237474"/>
              <a:gd name="connsiteX150" fmla="*/ 480419 w 12192000"/>
              <a:gd name="connsiteY150" fmla="*/ 2167807 h 2237474"/>
              <a:gd name="connsiteX151" fmla="*/ 413835 w 12192000"/>
              <a:gd name="connsiteY151" fmla="*/ 2156783 h 2237474"/>
              <a:gd name="connsiteX152" fmla="*/ 376513 w 12192000"/>
              <a:gd name="connsiteY152" fmla="*/ 2154014 h 2237474"/>
              <a:gd name="connsiteX153" fmla="*/ 273386 w 12192000"/>
              <a:gd name="connsiteY153" fmla="*/ 2142551 h 2237474"/>
              <a:gd name="connsiteX154" fmla="*/ 169207 w 12192000"/>
              <a:gd name="connsiteY154" fmla="*/ 2128100 h 2237474"/>
              <a:gd name="connsiteX155" fmla="*/ 93149 w 12192000"/>
              <a:gd name="connsiteY155" fmla="*/ 2105324 h 2237474"/>
              <a:gd name="connsiteX156" fmla="*/ 88109 w 12192000"/>
              <a:gd name="connsiteY156" fmla="*/ 2106704 h 2237474"/>
              <a:gd name="connsiteX157" fmla="*/ 80022 w 12192000"/>
              <a:gd name="connsiteY157" fmla="*/ 2107254 h 2237474"/>
              <a:gd name="connsiteX158" fmla="*/ 79717 w 12192000"/>
              <a:gd name="connsiteY158" fmla="*/ 2107046 h 2237474"/>
              <a:gd name="connsiteX159" fmla="*/ 72352 w 12192000"/>
              <a:gd name="connsiteY159" fmla="*/ 2107991 h 2237474"/>
              <a:gd name="connsiteX160" fmla="*/ 37645 w 12192000"/>
              <a:gd name="connsiteY160" fmla="*/ 2115401 h 2237474"/>
              <a:gd name="connsiteX161" fmla="*/ 4572 w 12192000"/>
              <a:gd name="connsiteY161" fmla="*/ 2111091 h 2237474"/>
              <a:gd name="connsiteX162" fmla="*/ 0 w 12192000"/>
              <a:gd name="connsiteY162" fmla="*/ 2110468 h 2237474"/>
              <a:gd name="connsiteX163" fmla="*/ 0 w 12192000"/>
              <a:gd name="connsiteY16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512278 w 12192000"/>
              <a:gd name="connsiteY148" fmla="*/ 2176369 h 2237474"/>
              <a:gd name="connsiteX149" fmla="*/ 480419 w 12192000"/>
              <a:gd name="connsiteY149" fmla="*/ 2167807 h 2237474"/>
              <a:gd name="connsiteX150" fmla="*/ 413835 w 12192000"/>
              <a:gd name="connsiteY150" fmla="*/ 2156783 h 2237474"/>
              <a:gd name="connsiteX151" fmla="*/ 376513 w 12192000"/>
              <a:gd name="connsiteY151" fmla="*/ 2154014 h 2237474"/>
              <a:gd name="connsiteX152" fmla="*/ 273386 w 12192000"/>
              <a:gd name="connsiteY152" fmla="*/ 2142551 h 2237474"/>
              <a:gd name="connsiteX153" fmla="*/ 169207 w 12192000"/>
              <a:gd name="connsiteY153" fmla="*/ 2128100 h 2237474"/>
              <a:gd name="connsiteX154" fmla="*/ 93149 w 12192000"/>
              <a:gd name="connsiteY154" fmla="*/ 2105324 h 2237474"/>
              <a:gd name="connsiteX155" fmla="*/ 88109 w 12192000"/>
              <a:gd name="connsiteY155" fmla="*/ 2106704 h 2237474"/>
              <a:gd name="connsiteX156" fmla="*/ 80022 w 12192000"/>
              <a:gd name="connsiteY156" fmla="*/ 2107254 h 2237474"/>
              <a:gd name="connsiteX157" fmla="*/ 79717 w 12192000"/>
              <a:gd name="connsiteY157" fmla="*/ 2107046 h 2237474"/>
              <a:gd name="connsiteX158" fmla="*/ 72352 w 12192000"/>
              <a:gd name="connsiteY158" fmla="*/ 2107991 h 2237474"/>
              <a:gd name="connsiteX159" fmla="*/ 37645 w 12192000"/>
              <a:gd name="connsiteY159" fmla="*/ 2115401 h 2237474"/>
              <a:gd name="connsiteX160" fmla="*/ 4572 w 12192000"/>
              <a:gd name="connsiteY160" fmla="*/ 2111091 h 2237474"/>
              <a:gd name="connsiteX161" fmla="*/ 0 w 12192000"/>
              <a:gd name="connsiteY161" fmla="*/ 2110468 h 2237474"/>
              <a:gd name="connsiteX162" fmla="*/ 0 w 12192000"/>
              <a:gd name="connsiteY16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80419 w 12192000"/>
              <a:gd name="connsiteY148" fmla="*/ 2167807 h 2237474"/>
              <a:gd name="connsiteX149" fmla="*/ 413835 w 12192000"/>
              <a:gd name="connsiteY149" fmla="*/ 2156783 h 2237474"/>
              <a:gd name="connsiteX150" fmla="*/ 376513 w 12192000"/>
              <a:gd name="connsiteY150" fmla="*/ 2154014 h 2237474"/>
              <a:gd name="connsiteX151" fmla="*/ 273386 w 12192000"/>
              <a:gd name="connsiteY151" fmla="*/ 2142551 h 2237474"/>
              <a:gd name="connsiteX152" fmla="*/ 169207 w 12192000"/>
              <a:gd name="connsiteY152" fmla="*/ 2128100 h 2237474"/>
              <a:gd name="connsiteX153" fmla="*/ 93149 w 12192000"/>
              <a:gd name="connsiteY153" fmla="*/ 2105324 h 2237474"/>
              <a:gd name="connsiteX154" fmla="*/ 88109 w 12192000"/>
              <a:gd name="connsiteY154" fmla="*/ 2106704 h 2237474"/>
              <a:gd name="connsiteX155" fmla="*/ 80022 w 12192000"/>
              <a:gd name="connsiteY155" fmla="*/ 2107254 h 2237474"/>
              <a:gd name="connsiteX156" fmla="*/ 79717 w 12192000"/>
              <a:gd name="connsiteY156" fmla="*/ 2107046 h 2237474"/>
              <a:gd name="connsiteX157" fmla="*/ 72352 w 12192000"/>
              <a:gd name="connsiteY157" fmla="*/ 2107991 h 2237474"/>
              <a:gd name="connsiteX158" fmla="*/ 37645 w 12192000"/>
              <a:gd name="connsiteY158" fmla="*/ 2115401 h 2237474"/>
              <a:gd name="connsiteX159" fmla="*/ 4572 w 12192000"/>
              <a:gd name="connsiteY159" fmla="*/ 2111091 h 2237474"/>
              <a:gd name="connsiteX160" fmla="*/ 0 w 12192000"/>
              <a:gd name="connsiteY160" fmla="*/ 2110468 h 2237474"/>
              <a:gd name="connsiteX161" fmla="*/ 0 w 12192000"/>
              <a:gd name="connsiteY16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9717 w 12192000"/>
              <a:gd name="connsiteY155" fmla="*/ 2107046 h 2237474"/>
              <a:gd name="connsiteX156" fmla="*/ 72352 w 12192000"/>
              <a:gd name="connsiteY156" fmla="*/ 2107991 h 2237474"/>
              <a:gd name="connsiteX157" fmla="*/ 37645 w 12192000"/>
              <a:gd name="connsiteY157" fmla="*/ 2115401 h 2237474"/>
              <a:gd name="connsiteX158" fmla="*/ 4572 w 12192000"/>
              <a:gd name="connsiteY158" fmla="*/ 2111091 h 2237474"/>
              <a:gd name="connsiteX159" fmla="*/ 0 w 12192000"/>
              <a:gd name="connsiteY159" fmla="*/ 2110468 h 2237474"/>
              <a:gd name="connsiteX160" fmla="*/ 0 w 12192000"/>
              <a:gd name="connsiteY16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8109 w 12192000"/>
              <a:gd name="connsiteY153" fmla="*/ 2106704 h 2237474"/>
              <a:gd name="connsiteX154" fmla="*/ 80022 w 12192000"/>
              <a:gd name="connsiteY154" fmla="*/ 2107254 h 2237474"/>
              <a:gd name="connsiteX155" fmla="*/ 72352 w 12192000"/>
              <a:gd name="connsiteY155" fmla="*/ 2107991 h 2237474"/>
              <a:gd name="connsiteX156" fmla="*/ 37645 w 12192000"/>
              <a:gd name="connsiteY156" fmla="*/ 2115401 h 2237474"/>
              <a:gd name="connsiteX157" fmla="*/ 4572 w 12192000"/>
              <a:gd name="connsiteY157" fmla="*/ 2111091 h 2237474"/>
              <a:gd name="connsiteX158" fmla="*/ 0 w 12192000"/>
              <a:gd name="connsiteY158" fmla="*/ 2110468 h 2237474"/>
              <a:gd name="connsiteX159" fmla="*/ 0 w 12192000"/>
              <a:gd name="connsiteY15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93149 w 12192000"/>
              <a:gd name="connsiteY152" fmla="*/ 2105324 h 2237474"/>
              <a:gd name="connsiteX153" fmla="*/ 80022 w 12192000"/>
              <a:gd name="connsiteY153" fmla="*/ 2107254 h 2237474"/>
              <a:gd name="connsiteX154" fmla="*/ 72352 w 12192000"/>
              <a:gd name="connsiteY154" fmla="*/ 2107991 h 2237474"/>
              <a:gd name="connsiteX155" fmla="*/ 37645 w 12192000"/>
              <a:gd name="connsiteY155" fmla="*/ 2115401 h 2237474"/>
              <a:gd name="connsiteX156" fmla="*/ 4572 w 12192000"/>
              <a:gd name="connsiteY156" fmla="*/ 2111091 h 2237474"/>
              <a:gd name="connsiteX157" fmla="*/ 0 w 12192000"/>
              <a:gd name="connsiteY157" fmla="*/ 2110468 h 2237474"/>
              <a:gd name="connsiteX158" fmla="*/ 0 w 12192000"/>
              <a:gd name="connsiteY15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50309 w 12192000"/>
              <a:gd name="connsiteY145" fmla="*/ 2181825 h 2237474"/>
              <a:gd name="connsiteX146" fmla="*/ 520671 w 12192000"/>
              <a:gd name="connsiteY146" fmla="*/ 2180980 h 2237474"/>
              <a:gd name="connsiteX147" fmla="*/ 515024 w 12192000"/>
              <a:gd name="connsiteY147" fmla="*/ 2179258 h 2237474"/>
              <a:gd name="connsiteX148" fmla="*/ 413835 w 12192000"/>
              <a:gd name="connsiteY148" fmla="*/ 2156783 h 2237474"/>
              <a:gd name="connsiteX149" fmla="*/ 376513 w 12192000"/>
              <a:gd name="connsiteY149" fmla="*/ 2154014 h 2237474"/>
              <a:gd name="connsiteX150" fmla="*/ 273386 w 12192000"/>
              <a:gd name="connsiteY150" fmla="*/ 2142551 h 2237474"/>
              <a:gd name="connsiteX151" fmla="*/ 169207 w 12192000"/>
              <a:gd name="connsiteY151" fmla="*/ 2128100 h 2237474"/>
              <a:gd name="connsiteX152" fmla="*/ 80022 w 12192000"/>
              <a:gd name="connsiteY152" fmla="*/ 2107254 h 2237474"/>
              <a:gd name="connsiteX153" fmla="*/ 72352 w 12192000"/>
              <a:gd name="connsiteY153" fmla="*/ 2107991 h 2237474"/>
              <a:gd name="connsiteX154" fmla="*/ 37645 w 12192000"/>
              <a:gd name="connsiteY154" fmla="*/ 2115401 h 2237474"/>
              <a:gd name="connsiteX155" fmla="*/ 4572 w 12192000"/>
              <a:gd name="connsiteY155" fmla="*/ 2111091 h 2237474"/>
              <a:gd name="connsiteX156" fmla="*/ 0 w 12192000"/>
              <a:gd name="connsiteY156" fmla="*/ 2110468 h 2237474"/>
              <a:gd name="connsiteX157" fmla="*/ 0 w 12192000"/>
              <a:gd name="connsiteY15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50517 w 12192000"/>
              <a:gd name="connsiteY144" fmla="*/ 2182060 h 2237474"/>
              <a:gd name="connsiteX145" fmla="*/ 520671 w 12192000"/>
              <a:gd name="connsiteY145" fmla="*/ 2180980 h 2237474"/>
              <a:gd name="connsiteX146" fmla="*/ 515024 w 12192000"/>
              <a:gd name="connsiteY146" fmla="*/ 2179258 h 2237474"/>
              <a:gd name="connsiteX147" fmla="*/ 413835 w 12192000"/>
              <a:gd name="connsiteY147" fmla="*/ 2156783 h 2237474"/>
              <a:gd name="connsiteX148" fmla="*/ 376513 w 12192000"/>
              <a:gd name="connsiteY148" fmla="*/ 2154014 h 2237474"/>
              <a:gd name="connsiteX149" fmla="*/ 273386 w 12192000"/>
              <a:gd name="connsiteY149" fmla="*/ 2142551 h 2237474"/>
              <a:gd name="connsiteX150" fmla="*/ 169207 w 12192000"/>
              <a:gd name="connsiteY150" fmla="*/ 2128100 h 2237474"/>
              <a:gd name="connsiteX151" fmla="*/ 80022 w 12192000"/>
              <a:gd name="connsiteY151" fmla="*/ 2107254 h 2237474"/>
              <a:gd name="connsiteX152" fmla="*/ 72352 w 12192000"/>
              <a:gd name="connsiteY152" fmla="*/ 2107991 h 2237474"/>
              <a:gd name="connsiteX153" fmla="*/ 37645 w 12192000"/>
              <a:gd name="connsiteY153" fmla="*/ 2115401 h 2237474"/>
              <a:gd name="connsiteX154" fmla="*/ 4572 w 12192000"/>
              <a:gd name="connsiteY154" fmla="*/ 2111091 h 2237474"/>
              <a:gd name="connsiteX155" fmla="*/ 0 w 12192000"/>
              <a:gd name="connsiteY155" fmla="*/ 2110468 h 2237474"/>
              <a:gd name="connsiteX156" fmla="*/ 0 w 12192000"/>
              <a:gd name="connsiteY15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58449 w 12192000"/>
              <a:gd name="connsiteY143" fmla="*/ 2182346 h 2237474"/>
              <a:gd name="connsiteX144" fmla="*/ 520671 w 12192000"/>
              <a:gd name="connsiteY144" fmla="*/ 2180980 h 2237474"/>
              <a:gd name="connsiteX145" fmla="*/ 515024 w 12192000"/>
              <a:gd name="connsiteY145" fmla="*/ 2179258 h 2237474"/>
              <a:gd name="connsiteX146" fmla="*/ 413835 w 12192000"/>
              <a:gd name="connsiteY146" fmla="*/ 2156783 h 2237474"/>
              <a:gd name="connsiteX147" fmla="*/ 376513 w 12192000"/>
              <a:gd name="connsiteY147" fmla="*/ 2154014 h 2237474"/>
              <a:gd name="connsiteX148" fmla="*/ 273386 w 12192000"/>
              <a:gd name="connsiteY148" fmla="*/ 2142551 h 2237474"/>
              <a:gd name="connsiteX149" fmla="*/ 169207 w 12192000"/>
              <a:gd name="connsiteY149" fmla="*/ 2128100 h 2237474"/>
              <a:gd name="connsiteX150" fmla="*/ 80022 w 12192000"/>
              <a:gd name="connsiteY150" fmla="*/ 2107254 h 2237474"/>
              <a:gd name="connsiteX151" fmla="*/ 72352 w 12192000"/>
              <a:gd name="connsiteY151" fmla="*/ 2107991 h 2237474"/>
              <a:gd name="connsiteX152" fmla="*/ 37645 w 12192000"/>
              <a:gd name="connsiteY152" fmla="*/ 2115401 h 2237474"/>
              <a:gd name="connsiteX153" fmla="*/ 4572 w 12192000"/>
              <a:gd name="connsiteY153" fmla="*/ 2111091 h 2237474"/>
              <a:gd name="connsiteX154" fmla="*/ 0 w 12192000"/>
              <a:gd name="connsiteY154" fmla="*/ 2110468 h 2237474"/>
              <a:gd name="connsiteX155" fmla="*/ 0 w 12192000"/>
              <a:gd name="connsiteY15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69923 w 12192000"/>
              <a:gd name="connsiteY140" fmla="*/ 2211682 h 2237474"/>
              <a:gd name="connsiteX141" fmla="*/ 648680 w 12192000"/>
              <a:gd name="connsiteY141" fmla="*/ 2206229 h 2237474"/>
              <a:gd name="connsiteX142" fmla="*/ 597225 w 12192000"/>
              <a:gd name="connsiteY142" fmla="*/ 2180999 h 2237474"/>
              <a:gd name="connsiteX143" fmla="*/ 520671 w 12192000"/>
              <a:gd name="connsiteY143" fmla="*/ 2180980 h 2237474"/>
              <a:gd name="connsiteX144" fmla="*/ 515024 w 12192000"/>
              <a:gd name="connsiteY144" fmla="*/ 2179258 h 2237474"/>
              <a:gd name="connsiteX145" fmla="*/ 413835 w 12192000"/>
              <a:gd name="connsiteY145" fmla="*/ 2156783 h 2237474"/>
              <a:gd name="connsiteX146" fmla="*/ 376513 w 12192000"/>
              <a:gd name="connsiteY146" fmla="*/ 2154014 h 2237474"/>
              <a:gd name="connsiteX147" fmla="*/ 273386 w 12192000"/>
              <a:gd name="connsiteY147" fmla="*/ 2142551 h 2237474"/>
              <a:gd name="connsiteX148" fmla="*/ 169207 w 12192000"/>
              <a:gd name="connsiteY148" fmla="*/ 2128100 h 2237474"/>
              <a:gd name="connsiteX149" fmla="*/ 80022 w 12192000"/>
              <a:gd name="connsiteY149" fmla="*/ 2107254 h 2237474"/>
              <a:gd name="connsiteX150" fmla="*/ 72352 w 12192000"/>
              <a:gd name="connsiteY150" fmla="*/ 2107991 h 2237474"/>
              <a:gd name="connsiteX151" fmla="*/ 37645 w 12192000"/>
              <a:gd name="connsiteY151" fmla="*/ 2115401 h 2237474"/>
              <a:gd name="connsiteX152" fmla="*/ 4572 w 12192000"/>
              <a:gd name="connsiteY152" fmla="*/ 2111091 h 2237474"/>
              <a:gd name="connsiteX153" fmla="*/ 0 w 12192000"/>
              <a:gd name="connsiteY153" fmla="*/ 2110468 h 2237474"/>
              <a:gd name="connsiteX154" fmla="*/ 0 w 12192000"/>
              <a:gd name="connsiteY15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648680 w 12192000"/>
              <a:gd name="connsiteY140" fmla="*/ 2206229 h 2237474"/>
              <a:gd name="connsiteX141" fmla="*/ 597225 w 12192000"/>
              <a:gd name="connsiteY141" fmla="*/ 2180999 h 2237474"/>
              <a:gd name="connsiteX142" fmla="*/ 520671 w 12192000"/>
              <a:gd name="connsiteY142" fmla="*/ 2180980 h 2237474"/>
              <a:gd name="connsiteX143" fmla="*/ 515024 w 12192000"/>
              <a:gd name="connsiteY143" fmla="*/ 2179258 h 2237474"/>
              <a:gd name="connsiteX144" fmla="*/ 413835 w 12192000"/>
              <a:gd name="connsiteY144" fmla="*/ 2156783 h 2237474"/>
              <a:gd name="connsiteX145" fmla="*/ 376513 w 12192000"/>
              <a:gd name="connsiteY145" fmla="*/ 2154014 h 2237474"/>
              <a:gd name="connsiteX146" fmla="*/ 273386 w 12192000"/>
              <a:gd name="connsiteY146" fmla="*/ 2142551 h 2237474"/>
              <a:gd name="connsiteX147" fmla="*/ 169207 w 12192000"/>
              <a:gd name="connsiteY147" fmla="*/ 2128100 h 2237474"/>
              <a:gd name="connsiteX148" fmla="*/ 80022 w 12192000"/>
              <a:gd name="connsiteY148" fmla="*/ 2107254 h 2237474"/>
              <a:gd name="connsiteX149" fmla="*/ 72352 w 12192000"/>
              <a:gd name="connsiteY149" fmla="*/ 2107991 h 2237474"/>
              <a:gd name="connsiteX150" fmla="*/ 37645 w 12192000"/>
              <a:gd name="connsiteY150" fmla="*/ 2115401 h 2237474"/>
              <a:gd name="connsiteX151" fmla="*/ 4572 w 12192000"/>
              <a:gd name="connsiteY151" fmla="*/ 2111091 h 2237474"/>
              <a:gd name="connsiteX152" fmla="*/ 0 w 12192000"/>
              <a:gd name="connsiteY152" fmla="*/ 2110468 h 2237474"/>
              <a:gd name="connsiteX153" fmla="*/ 0 w 12192000"/>
              <a:gd name="connsiteY15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72352 w 12192000"/>
              <a:gd name="connsiteY148" fmla="*/ 2107991 h 2237474"/>
              <a:gd name="connsiteX149" fmla="*/ 37645 w 12192000"/>
              <a:gd name="connsiteY149" fmla="*/ 2115401 h 2237474"/>
              <a:gd name="connsiteX150" fmla="*/ 4572 w 12192000"/>
              <a:gd name="connsiteY150" fmla="*/ 2111091 h 2237474"/>
              <a:gd name="connsiteX151" fmla="*/ 0 w 12192000"/>
              <a:gd name="connsiteY151" fmla="*/ 2110468 h 2237474"/>
              <a:gd name="connsiteX152" fmla="*/ 0 w 12192000"/>
              <a:gd name="connsiteY15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80022 w 12192000"/>
              <a:gd name="connsiteY147" fmla="*/ 2107254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784978 w 12192000"/>
              <a:gd name="connsiteY139" fmla="*/ 2212360 h 2237474"/>
              <a:gd name="connsiteX140" fmla="*/ 597225 w 12192000"/>
              <a:gd name="connsiteY140" fmla="*/ 2180999 h 2237474"/>
              <a:gd name="connsiteX141" fmla="*/ 520671 w 12192000"/>
              <a:gd name="connsiteY141" fmla="*/ 2180980 h 2237474"/>
              <a:gd name="connsiteX142" fmla="*/ 515024 w 12192000"/>
              <a:gd name="connsiteY142" fmla="*/ 2179258 h 2237474"/>
              <a:gd name="connsiteX143" fmla="*/ 413835 w 12192000"/>
              <a:gd name="connsiteY143" fmla="*/ 2156783 h 2237474"/>
              <a:gd name="connsiteX144" fmla="*/ 376513 w 12192000"/>
              <a:gd name="connsiteY144" fmla="*/ 2154014 h 2237474"/>
              <a:gd name="connsiteX145" fmla="*/ 273386 w 12192000"/>
              <a:gd name="connsiteY145" fmla="*/ 2142551 h 2237474"/>
              <a:gd name="connsiteX146" fmla="*/ 169207 w 12192000"/>
              <a:gd name="connsiteY146" fmla="*/ 2128100 h 2237474"/>
              <a:gd name="connsiteX147" fmla="*/ 77641 w 12192000"/>
              <a:gd name="connsiteY147" fmla="*/ 2126835 h 2237474"/>
              <a:gd name="connsiteX148" fmla="*/ 37645 w 12192000"/>
              <a:gd name="connsiteY148" fmla="*/ 2115401 h 2237474"/>
              <a:gd name="connsiteX149" fmla="*/ 4572 w 12192000"/>
              <a:gd name="connsiteY149" fmla="*/ 2111091 h 2237474"/>
              <a:gd name="connsiteX150" fmla="*/ 0 w 12192000"/>
              <a:gd name="connsiteY150" fmla="*/ 2110468 h 2237474"/>
              <a:gd name="connsiteX151" fmla="*/ 0 w 12192000"/>
              <a:gd name="connsiteY15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800195 w 12192000"/>
              <a:gd name="connsiteY138" fmla="*/ 2209407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02752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324828 w 12192000"/>
              <a:gd name="connsiteY133" fmla="*/ 2231968 h 2237474"/>
              <a:gd name="connsiteX134" fmla="*/ 1279765 w 12192000"/>
              <a:gd name="connsiteY134" fmla="*/ 2229639 h 2237474"/>
              <a:gd name="connsiteX135" fmla="*/ 1195347 w 12192000"/>
              <a:gd name="connsiteY135" fmla="*/ 2212354 h 2237474"/>
              <a:gd name="connsiteX136" fmla="*/ 970251 w 12192000"/>
              <a:gd name="connsiteY136" fmla="*/ 2221029 h 2237474"/>
              <a:gd name="connsiteX137" fmla="*/ 812914 w 12192000"/>
              <a:gd name="connsiteY137" fmla="*/ 2210095 h 2237474"/>
              <a:gd name="connsiteX138" fmla="*/ 776382 w 12192000"/>
              <a:gd name="connsiteY138" fmla="*/ 2204512 h 2237474"/>
              <a:gd name="connsiteX139" fmla="*/ 597225 w 12192000"/>
              <a:gd name="connsiteY139" fmla="*/ 2180999 h 2237474"/>
              <a:gd name="connsiteX140" fmla="*/ 520671 w 12192000"/>
              <a:gd name="connsiteY140" fmla="*/ 2180980 h 2237474"/>
              <a:gd name="connsiteX141" fmla="*/ 515024 w 12192000"/>
              <a:gd name="connsiteY141" fmla="*/ 2179258 h 2237474"/>
              <a:gd name="connsiteX142" fmla="*/ 413835 w 12192000"/>
              <a:gd name="connsiteY142" fmla="*/ 2156783 h 2237474"/>
              <a:gd name="connsiteX143" fmla="*/ 376513 w 12192000"/>
              <a:gd name="connsiteY143" fmla="*/ 2154014 h 2237474"/>
              <a:gd name="connsiteX144" fmla="*/ 273386 w 12192000"/>
              <a:gd name="connsiteY144" fmla="*/ 2142551 h 2237474"/>
              <a:gd name="connsiteX145" fmla="*/ 169207 w 12192000"/>
              <a:gd name="connsiteY145" fmla="*/ 2128100 h 2237474"/>
              <a:gd name="connsiteX146" fmla="*/ 77641 w 12192000"/>
              <a:gd name="connsiteY146" fmla="*/ 2126835 h 2237474"/>
              <a:gd name="connsiteX147" fmla="*/ 37645 w 12192000"/>
              <a:gd name="connsiteY147" fmla="*/ 2115401 h 2237474"/>
              <a:gd name="connsiteX148" fmla="*/ 4572 w 12192000"/>
              <a:gd name="connsiteY148" fmla="*/ 2111091 h 2237474"/>
              <a:gd name="connsiteX149" fmla="*/ 0 w 12192000"/>
              <a:gd name="connsiteY149" fmla="*/ 2110468 h 2237474"/>
              <a:gd name="connsiteX150" fmla="*/ 0 w 12192000"/>
              <a:gd name="connsiteY15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123424 w 12192000"/>
              <a:gd name="connsiteY107" fmla="*/ 1952930 h 2237474"/>
              <a:gd name="connsiteX108" fmla="*/ 3009910 w 12192000"/>
              <a:gd name="connsiteY108" fmla="*/ 1957866 h 2237474"/>
              <a:gd name="connsiteX109" fmla="*/ 2995934 w 12192000"/>
              <a:gd name="connsiteY109" fmla="*/ 1967085 h 2237474"/>
              <a:gd name="connsiteX110" fmla="*/ 2942858 w 12192000"/>
              <a:gd name="connsiteY110" fmla="*/ 1981367 h 2237474"/>
              <a:gd name="connsiteX111" fmla="*/ 2875436 w 12192000"/>
              <a:gd name="connsiteY111" fmla="*/ 1996977 h 2237474"/>
              <a:gd name="connsiteX112" fmla="*/ 2874892 w 12192000"/>
              <a:gd name="connsiteY112" fmla="*/ 1996085 h 2237474"/>
              <a:gd name="connsiteX113" fmla="*/ 2843662 w 12192000"/>
              <a:gd name="connsiteY113" fmla="*/ 1992498 h 2237474"/>
              <a:gd name="connsiteX114" fmla="*/ 2718916 w 12192000"/>
              <a:gd name="connsiteY114" fmla="*/ 1990867 h 2237474"/>
              <a:gd name="connsiteX115" fmla="*/ 2713522 w 12192000"/>
              <a:gd name="connsiteY115" fmla="*/ 1990173 h 2237474"/>
              <a:gd name="connsiteX116" fmla="*/ 2578178 w 12192000"/>
              <a:gd name="connsiteY116" fmla="*/ 1990531 h 2237474"/>
              <a:gd name="connsiteX117" fmla="*/ 2476147 w 12192000"/>
              <a:gd name="connsiteY117" fmla="*/ 1998305 h 2237474"/>
              <a:gd name="connsiteX118" fmla="*/ 2373568 w 12192000"/>
              <a:gd name="connsiteY118" fmla="*/ 2003219 h 2237474"/>
              <a:gd name="connsiteX119" fmla="*/ 2287219 w 12192000"/>
              <a:gd name="connsiteY119" fmla="*/ 1998750 h 2237474"/>
              <a:gd name="connsiteX120" fmla="*/ 2243069 w 12192000"/>
              <a:gd name="connsiteY120" fmla="*/ 2005321 h 2237474"/>
              <a:gd name="connsiteX121" fmla="*/ 2164831 w 12192000"/>
              <a:gd name="connsiteY121" fmla="*/ 2010143 h 2237474"/>
              <a:gd name="connsiteX122" fmla="*/ 2085228 w 12192000"/>
              <a:gd name="connsiteY122" fmla="*/ 2046431 h 2237474"/>
              <a:gd name="connsiteX123" fmla="*/ 2058061 w 12192000"/>
              <a:gd name="connsiteY123" fmla="*/ 2047942 h 2237474"/>
              <a:gd name="connsiteX124" fmla="*/ 2042244 w 12192000"/>
              <a:gd name="connsiteY124" fmla="*/ 2055560 h 2237474"/>
              <a:gd name="connsiteX125" fmla="*/ 1877728 w 12192000"/>
              <a:gd name="connsiteY125" fmla="*/ 2101004 h 2237474"/>
              <a:gd name="connsiteX126" fmla="*/ 1759056 w 12192000"/>
              <a:gd name="connsiteY126" fmla="*/ 2125608 h 2237474"/>
              <a:gd name="connsiteX127" fmla="*/ 1637948 w 12192000"/>
              <a:gd name="connsiteY127" fmla="*/ 2172597 h 2237474"/>
              <a:gd name="connsiteX128" fmla="*/ 1434549 w 12192000"/>
              <a:gd name="connsiteY128" fmla="*/ 2234522 h 2237474"/>
              <a:gd name="connsiteX129" fmla="*/ 1398481 w 12192000"/>
              <a:gd name="connsiteY129" fmla="*/ 2237074 h 2237474"/>
              <a:gd name="connsiteX130" fmla="*/ 1398407 w 12192000"/>
              <a:gd name="connsiteY130" fmla="*/ 2237095 h 2237474"/>
              <a:gd name="connsiteX131" fmla="*/ 1370962 w 12192000"/>
              <a:gd name="connsiteY131" fmla="*/ 2237474 h 2237474"/>
              <a:gd name="connsiteX132" fmla="*/ 1356367 w 12192000"/>
              <a:gd name="connsiteY132" fmla="*/ 2235089 h 2237474"/>
              <a:gd name="connsiteX133" fmla="*/ 1279765 w 12192000"/>
              <a:gd name="connsiteY133" fmla="*/ 2229639 h 2237474"/>
              <a:gd name="connsiteX134" fmla="*/ 1195347 w 12192000"/>
              <a:gd name="connsiteY134" fmla="*/ 2212354 h 2237474"/>
              <a:gd name="connsiteX135" fmla="*/ 970251 w 12192000"/>
              <a:gd name="connsiteY135" fmla="*/ 2221029 h 2237474"/>
              <a:gd name="connsiteX136" fmla="*/ 812914 w 12192000"/>
              <a:gd name="connsiteY136" fmla="*/ 2210095 h 2237474"/>
              <a:gd name="connsiteX137" fmla="*/ 776382 w 12192000"/>
              <a:gd name="connsiteY137" fmla="*/ 2204512 h 2237474"/>
              <a:gd name="connsiteX138" fmla="*/ 597225 w 12192000"/>
              <a:gd name="connsiteY138" fmla="*/ 2180999 h 2237474"/>
              <a:gd name="connsiteX139" fmla="*/ 520671 w 12192000"/>
              <a:gd name="connsiteY139" fmla="*/ 2180980 h 2237474"/>
              <a:gd name="connsiteX140" fmla="*/ 515024 w 12192000"/>
              <a:gd name="connsiteY140" fmla="*/ 2179258 h 2237474"/>
              <a:gd name="connsiteX141" fmla="*/ 413835 w 12192000"/>
              <a:gd name="connsiteY141" fmla="*/ 2156783 h 2237474"/>
              <a:gd name="connsiteX142" fmla="*/ 376513 w 12192000"/>
              <a:gd name="connsiteY142" fmla="*/ 2154014 h 2237474"/>
              <a:gd name="connsiteX143" fmla="*/ 273386 w 12192000"/>
              <a:gd name="connsiteY143" fmla="*/ 2142551 h 2237474"/>
              <a:gd name="connsiteX144" fmla="*/ 169207 w 12192000"/>
              <a:gd name="connsiteY144" fmla="*/ 2128100 h 2237474"/>
              <a:gd name="connsiteX145" fmla="*/ 77641 w 12192000"/>
              <a:gd name="connsiteY145" fmla="*/ 2126835 h 2237474"/>
              <a:gd name="connsiteX146" fmla="*/ 37645 w 12192000"/>
              <a:gd name="connsiteY146" fmla="*/ 2115401 h 2237474"/>
              <a:gd name="connsiteX147" fmla="*/ 4572 w 12192000"/>
              <a:gd name="connsiteY147" fmla="*/ 2111091 h 2237474"/>
              <a:gd name="connsiteX148" fmla="*/ 0 w 12192000"/>
              <a:gd name="connsiteY148" fmla="*/ 2110468 h 2237474"/>
              <a:gd name="connsiteX149" fmla="*/ 0 w 12192000"/>
              <a:gd name="connsiteY14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578178 w 12192000"/>
              <a:gd name="connsiteY115" fmla="*/ 1990531 h 2237474"/>
              <a:gd name="connsiteX116" fmla="*/ 2476147 w 12192000"/>
              <a:gd name="connsiteY116" fmla="*/ 1998305 h 2237474"/>
              <a:gd name="connsiteX117" fmla="*/ 2373568 w 12192000"/>
              <a:gd name="connsiteY117" fmla="*/ 2003219 h 2237474"/>
              <a:gd name="connsiteX118" fmla="*/ 2287219 w 12192000"/>
              <a:gd name="connsiteY118" fmla="*/ 1998750 h 2237474"/>
              <a:gd name="connsiteX119" fmla="*/ 2243069 w 12192000"/>
              <a:gd name="connsiteY119" fmla="*/ 2005321 h 2237474"/>
              <a:gd name="connsiteX120" fmla="*/ 2164831 w 12192000"/>
              <a:gd name="connsiteY120" fmla="*/ 2010143 h 2237474"/>
              <a:gd name="connsiteX121" fmla="*/ 2085228 w 12192000"/>
              <a:gd name="connsiteY121" fmla="*/ 2046431 h 2237474"/>
              <a:gd name="connsiteX122" fmla="*/ 2058061 w 12192000"/>
              <a:gd name="connsiteY122" fmla="*/ 2047942 h 2237474"/>
              <a:gd name="connsiteX123" fmla="*/ 2042244 w 12192000"/>
              <a:gd name="connsiteY123" fmla="*/ 2055560 h 2237474"/>
              <a:gd name="connsiteX124" fmla="*/ 1877728 w 12192000"/>
              <a:gd name="connsiteY124" fmla="*/ 2101004 h 2237474"/>
              <a:gd name="connsiteX125" fmla="*/ 1759056 w 12192000"/>
              <a:gd name="connsiteY125" fmla="*/ 2125608 h 2237474"/>
              <a:gd name="connsiteX126" fmla="*/ 1637948 w 12192000"/>
              <a:gd name="connsiteY126" fmla="*/ 2172597 h 2237474"/>
              <a:gd name="connsiteX127" fmla="*/ 1434549 w 12192000"/>
              <a:gd name="connsiteY127" fmla="*/ 2234522 h 2237474"/>
              <a:gd name="connsiteX128" fmla="*/ 1398481 w 12192000"/>
              <a:gd name="connsiteY128" fmla="*/ 2237074 h 2237474"/>
              <a:gd name="connsiteX129" fmla="*/ 1398407 w 12192000"/>
              <a:gd name="connsiteY129" fmla="*/ 2237095 h 2237474"/>
              <a:gd name="connsiteX130" fmla="*/ 1370962 w 12192000"/>
              <a:gd name="connsiteY130" fmla="*/ 2237474 h 2237474"/>
              <a:gd name="connsiteX131" fmla="*/ 1356367 w 12192000"/>
              <a:gd name="connsiteY131" fmla="*/ 2235089 h 2237474"/>
              <a:gd name="connsiteX132" fmla="*/ 1279765 w 12192000"/>
              <a:gd name="connsiteY132" fmla="*/ 2229639 h 2237474"/>
              <a:gd name="connsiteX133" fmla="*/ 1195347 w 12192000"/>
              <a:gd name="connsiteY133" fmla="*/ 2212354 h 2237474"/>
              <a:gd name="connsiteX134" fmla="*/ 970251 w 12192000"/>
              <a:gd name="connsiteY134" fmla="*/ 2221029 h 2237474"/>
              <a:gd name="connsiteX135" fmla="*/ 812914 w 12192000"/>
              <a:gd name="connsiteY135" fmla="*/ 2210095 h 2237474"/>
              <a:gd name="connsiteX136" fmla="*/ 776382 w 12192000"/>
              <a:gd name="connsiteY136" fmla="*/ 2204512 h 2237474"/>
              <a:gd name="connsiteX137" fmla="*/ 597225 w 12192000"/>
              <a:gd name="connsiteY137" fmla="*/ 2180999 h 2237474"/>
              <a:gd name="connsiteX138" fmla="*/ 520671 w 12192000"/>
              <a:gd name="connsiteY138" fmla="*/ 2180980 h 2237474"/>
              <a:gd name="connsiteX139" fmla="*/ 515024 w 12192000"/>
              <a:gd name="connsiteY139" fmla="*/ 2179258 h 2237474"/>
              <a:gd name="connsiteX140" fmla="*/ 413835 w 12192000"/>
              <a:gd name="connsiteY140" fmla="*/ 2156783 h 2237474"/>
              <a:gd name="connsiteX141" fmla="*/ 376513 w 12192000"/>
              <a:gd name="connsiteY141" fmla="*/ 2154014 h 2237474"/>
              <a:gd name="connsiteX142" fmla="*/ 273386 w 12192000"/>
              <a:gd name="connsiteY142" fmla="*/ 2142551 h 2237474"/>
              <a:gd name="connsiteX143" fmla="*/ 169207 w 12192000"/>
              <a:gd name="connsiteY143" fmla="*/ 2128100 h 2237474"/>
              <a:gd name="connsiteX144" fmla="*/ 77641 w 12192000"/>
              <a:gd name="connsiteY144" fmla="*/ 2126835 h 2237474"/>
              <a:gd name="connsiteX145" fmla="*/ 37645 w 12192000"/>
              <a:gd name="connsiteY145" fmla="*/ 2115401 h 2237474"/>
              <a:gd name="connsiteX146" fmla="*/ 4572 w 12192000"/>
              <a:gd name="connsiteY146" fmla="*/ 2111091 h 2237474"/>
              <a:gd name="connsiteX147" fmla="*/ 0 w 12192000"/>
              <a:gd name="connsiteY147" fmla="*/ 2110468 h 2237474"/>
              <a:gd name="connsiteX148" fmla="*/ 0 w 12192000"/>
              <a:gd name="connsiteY148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7031309 w 12192000"/>
              <a:gd name="connsiteY58" fmla="*/ 1619451 h 2237474"/>
              <a:gd name="connsiteX59" fmla="*/ 6900177 w 12192000"/>
              <a:gd name="connsiteY59" fmla="*/ 1636016 h 2237474"/>
              <a:gd name="connsiteX60" fmla="*/ 6795372 w 12192000"/>
              <a:gd name="connsiteY60" fmla="*/ 1644845 h 2237474"/>
              <a:gd name="connsiteX61" fmla="*/ 6692251 w 12192000"/>
              <a:gd name="connsiteY61" fmla="*/ 1656357 h 2237474"/>
              <a:gd name="connsiteX62" fmla="*/ 6655235 w 12192000"/>
              <a:gd name="connsiteY62" fmla="*/ 1661869 h 2237474"/>
              <a:gd name="connsiteX63" fmla="*/ 6554894 w 12192000"/>
              <a:gd name="connsiteY63" fmla="*/ 1664428 h 2237474"/>
              <a:gd name="connsiteX64" fmla="*/ 6516595 w 12192000"/>
              <a:gd name="connsiteY64" fmla="*/ 1667475 h 2237474"/>
              <a:gd name="connsiteX65" fmla="*/ 6508541 w 12192000"/>
              <a:gd name="connsiteY65" fmla="*/ 1668757 h 2237474"/>
              <a:gd name="connsiteX66" fmla="*/ 6471012 w 12192000"/>
              <a:gd name="connsiteY66" fmla="*/ 1678604 h 2237474"/>
              <a:gd name="connsiteX67" fmla="*/ 6364035 w 12192000"/>
              <a:gd name="connsiteY67" fmla="*/ 1667683 h 2237474"/>
              <a:gd name="connsiteX68" fmla="*/ 6280959 w 12192000"/>
              <a:gd name="connsiteY68" fmla="*/ 1689329 h 2237474"/>
              <a:gd name="connsiteX69" fmla="*/ 6243319 w 12192000"/>
              <a:gd name="connsiteY69" fmla="*/ 1695560 h 2237474"/>
              <a:gd name="connsiteX70" fmla="*/ 6098321 w 12192000"/>
              <a:gd name="connsiteY70" fmla="*/ 1721646 h 2237474"/>
              <a:gd name="connsiteX71" fmla="*/ 5880652 w 12192000"/>
              <a:gd name="connsiteY71" fmla="*/ 1779643 h 2237474"/>
              <a:gd name="connsiteX72" fmla="*/ 5785959 w 12192000"/>
              <a:gd name="connsiteY72" fmla="*/ 1775307 h 2237474"/>
              <a:gd name="connsiteX73" fmla="*/ 5643534 w 12192000"/>
              <a:gd name="connsiteY73" fmla="*/ 1802919 h 2237474"/>
              <a:gd name="connsiteX74" fmla="*/ 5518799 w 12192000"/>
              <a:gd name="connsiteY74" fmla="*/ 1818312 h 2237474"/>
              <a:gd name="connsiteX75" fmla="*/ 5505014 w 12192000"/>
              <a:gd name="connsiteY75" fmla="*/ 1819259 h 2237474"/>
              <a:gd name="connsiteX76" fmla="*/ 5453307 w 12192000"/>
              <a:gd name="connsiteY76" fmla="*/ 1815450 h 2237474"/>
              <a:gd name="connsiteX77" fmla="*/ 5221533 w 12192000"/>
              <a:gd name="connsiteY77" fmla="*/ 1846950 h 2237474"/>
              <a:gd name="connsiteX78" fmla="*/ 5149802 w 12192000"/>
              <a:gd name="connsiteY78" fmla="*/ 1844846 h 2237474"/>
              <a:gd name="connsiteX79" fmla="*/ 5114927 w 12192000"/>
              <a:gd name="connsiteY79" fmla="*/ 1847827 h 2237474"/>
              <a:gd name="connsiteX80" fmla="*/ 5108970 w 12192000"/>
              <a:gd name="connsiteY80" fmla="*/ 1847935 h 2237474"/>
              <a:gd name="connsiteX81" fmla="*/ 5067961 w 12192000"/>
              <a:gd name="connsiteY81" fmla="*/ 1845917 h 2237474"/>
              <a:gd name="connsiteX82" fmla="*/ 5007075 w 12192000"/>
              <a:gd name="connsiteY82" fmla="*/ 1838626 h 2237474"/>
              <a:gd name="connsiteX83" fmla="*/ 4944087 w 12192000"/>
              <a:gd name="connsiteY83" fmla="*/ 1823332 h 2237474"/>
              <a:gd name="connsiteX84" fmla="*/ 4907662 w 12192000"/>
              <a:gd name="connsiteY84" fmla="*/ 1816900 h 2237474"/>
              <a:gd name="connsiteX85" fmla="*/ 4882386 w 12192000"/>
              <a:gd name="connsiteY85" fmla="*/ 1809844 h 2237474"/>
              <a:gd name="connsiteX86" fmla="*/ 4811440 w 12192000"/>
              <a:gd name="connsiteY86" fmla="*/ 1804655 h 2237474"/>
              <a:gd name="connsiteX87" fmla="*/ 4691075 w 12192000"/>
              <a:gd name="connsiteY87" fmla="*/ 1801389 h 2237474"/>
              <a:gd name="connsiteX88" fmla="*/ 4640313 w 12192000"/>
              <a:gd name="connsiteY88" fmla="*/ 1784307 h 2237474"/>
              <a:gd name="connsiteX89" fmla="*/ 4536503 w 12192000"/>
              <a:gd name="connsiteY89" fmla="*/ 1785334 h 2237474"/>
              <a:gd name="connsiteX90" fmla="*/ 4513724 w 12192000"/>
              <a:gd name="connsiteY90" fmla="*/ 1791996 h 2237474"/>
              <a:gd name="connsiteX91" fmla="*/ 4459810 w 12192000"/>
              <a:gd name="connsiteY91" fmla="*/ 1797886 h 2237474"/>
              <a:gd name="connsiteX92" fmla="*/ 4379064 w 12192000"/>
              <a:gd name="connsiteY92" fmla="*/ 1817177 h 2237474"/>
              <a:gd name="connsiteX93" fmla="*/ 4290981 w 12192000"/>
              <a:gd name="connsiteY93" fmla="*/ 1839677 h 2237474"/>
              <a:gd name="connsiteX94" fmla="*/ 4238372 w 12192000"/>
              <a:gd name="connsiteY94" fmla="*/ 1851480 h 2237474"/>
              <a:gd name="connsiteX95" fmla="*/ 4232517 w 12192000"/>
              <a:gd name="connsiteY95" fmla="*/ 1852567 h 2237474"/>
              <a:gd name="connsiteX96" fmla="*/ 4191732 w 12192000"/>
              <a:gd name="connsiteY96" fmla="*/ 1857328 h 2237474"/>
              <a:gd name="connsiteX97" fmla="*/ 4065532 w 12192000"/>
              <a:gd name="connsiteY97" fmla="*/ 1855477 h 2237474"/>
              <a:gd name="connsiteX98" fmla="*/ 4028460 w 12192000"/>
              <a:gd name="connsiteY98" fmla="*/ 1855137 h 2237474"/>
              <a:gd name="connsiteX99" fmla="*/ 4002267 w 12192000"/>
              <a:gd name="connsiteY99" fmla="*/ 1852352 h 2237474"/>
              <a:gd name="connsiteX100" fmla="*/ 3931396 w 12192000"/>
              <a:gd name="connsiteY100" fmla="*/ 1858915 h 2237474"/>
              <a:gd name="connsiteX101" fmla="*/ 3812162 w 12192000"/>
              <a:gd name="connsiteY101" fmla="*/ 1875501 h 2237474"/>
              <a:gd name="connsiteX102" fmla="*/ 3758105 w 12192000"/>
              <a:gd name="connsiteY102" fmla="*/ 1871856 h 2237474"/>
              <a:gd name="connsiteX103" fmla="*/ 3715896 w 12192000"/>
              <a:gd name="connsiteY103" fmla="*/ 1881552 h 2237474"/>
              <a:gd name="connsiteX104" fmla="*/ 3567259 w 12192000"/>
              <a:gd name="connsiteY104" fmla="*/ 1893482 h 2237474"/>
              <a:gd name="connsiteX105" fmla="*/ 3405770 w 12192000"/>
              <a:gd name="connsiteY105" fmla="*/ 1904591 h 2237474"/>
              <a:gd name="connsiteX106" fmla="*/ 3280097 w 12192000"/>
              <a:gd name="connsiteY106" fmla="*/ 1919610 h 2237474"/>
              <a:gd name="connsiteX107" fmla="*/ 3009910 w 12192000"/>
              <a:gd name="connsiteY107" fmla="*/ 1957866 h 2237474"/>
              <a:gd name="connsiteX108" fmla="*/ 2995934 w 12192000"/>
              <a:gd name="connsiteY108" fmla="*/ 1967085 h 2237474"/>
              <a:gd name="connsiteX109" fmla="*/ 2942858 w 12192000"/>
              <a:gd name="connsiteY109" fmla="*/ 1981367 h 2237474"/>
              <a:gd name="connsiteX110" fmla="*/ 2875436 w 12192000"/>
              <a:gd name="connsiteY110" fmla="*/ 1996977 h 2237474"/>
              <a:gd name="connsiteX111" fmla="*/ 2874892 w 12192000"/>
              <a:gd name="connsiteY111" fmla="*/ 1996085 h 2237474"/>
              <a:gd name="connsiteX112" fmla="*/ 2843662 w 12192000"/>
              <a:gd name="connsiteY112" fmla="*/ 1992498 h 2237474"/>
              <a:gd name="connsiteX113" fmla="*/ 2718916 w 12192000"/>
              <a:gd name="connsiteY113" fmla="*/ 1990867 h 2237474"/>
              <a:gd name="connsiteX114" fmla="*/ 2713522 w 12192000"/>
              <a:gd name="connsiteY114" fmla="*/ 1990173 h 2237474"/>
              <a:gd name="connsiteX115" fmla="*/ 2476147 w 12192000"/>
              <a:gd name="connsiteY115" fmla="*/ 1998305 h 2237474"/>
              <a:gd name="connsiteX116" fmla="*/ 2373568 w 12192000"/>
              <a:gd name="connsiteY116" fmla="*/ 2003219 h 2237474"/>
              <a:gd name="connsiteX117" fmla="*/ 2287219 w 12192000"/>
              <a:gd name="connsiteY117" fmla="*/ 1998750 h 2237474"/>
              <a:gd name="connsiteX118" fmla="*/ 2243069 w 12192000"/>
              <a:gd name="connsiteY118" fmla="*/ 2005321 h 2237474"/>
              <a:gd name="connsiteX119" fmla="*/ 2164831 w 12192000"/>
              <a:gd name="connsiteY119" fmla="*/ 2010143 h 2237474"/>
              <a:gd name="connsiteX120" fmla="*/ 2085228 w 12192000"/>
              <a:gd name="connsiteY120" fmla="*/ 2046431 h 2237474"/>
              <a:gd name="connsiteX121" fmla="*/ 2058061 w 12192000"/>
              <a:gd name="connsiteY121" fmla="*/ 2047942 h 2237474"/>
              <a:gd name="connsiteX122" fmla="*/ 2042244 w 12192000"/>
              <a:gd name="connsiteY122" fmla="*/ 2055560 h 2237474"/>
              <a:gd name="connsiteX123" fmla="*/ 1877728 w 12192000"/>
              <a:gd name="connsiteY123" fmla="*/ 2101004 h 2237474"/>
              <a:gd name="connsiteX124" fmla="*/ 1759056 w 12192000"/>
              <a:gd name="connsiteY124" fmla="*/ 2125608 h 2237474"/>
              <a:gd name="connsiteX125" fmla="*/ 1637948 w 12192000"/>
              <a:gd name="connsiteY125" fmla="*/ 2172597 h 2237474"/>
              <a:gd name="connsiteX126" fmla="*/ 1434549 w 12192000"/>
              <a:gd name="connsiteY126" fmla="*/ 2234522 h 2237474"/>
              <a:gd name="connsiteX127" fmla="*/ 1398481 w 12192000"/>
              <a:gd name="connsiteY127" fmla="*/ 2237074 h 2237474"/>
              <a:gd name="connsiteX128" fmla="*/ 1398407 w 12192000"/>
              <a:gd name="connsiteY128" fmla="*/ 2237095 h 2237474"/>
              <a:gd name="connsiteX129" fmla="*/ 1370962 w 12192000"/>
              <a:gd name="connsiteY129" fmla="*/ 2237474 h 2237474"/>
              <a:gd name="connsiteX130" fmla="*/ 1356367 w 12192000"/>
              <a:gd name="connsiteY130" fmla="*/ 2235089 h 2237474"/>
              <a:gd name="connsiteX131" fmla="*/ 1279765 w 12192000"/>
              <a:gd name="connsiteY131" fmla="*/ 2229639 h 2237474"/>
              <a:gd name="connsiteX132" fmla="*/ 1195347 w 12192000"/>
              <a:gd name="connsiteY132" fmla="*/ 2212354 h 2237474"/>
              <a:gd name="connsiteX133" fmla="*/ 970251 w 12192000"/>
              <a:gd name="connsiteY133" fmla="*/ 2221029 h 2237474"/>
              <a:gd name="connsiteX134" fmla="*/ 812914 w 12192000"/>
              <a:gd name="connsiteY134" fmla="*/ 2210095 h 2237474"/>
              <a:gd name="connsiteX135" fmla="*/ 776382 w 12192000"/>
              <a:gd name="connsiteY135" fmla="*/ 2204512 h 2237474"/>
              <a:gd name="connsiteX136" fmla="*/ 597225 w 12192000"/>
              <a:gd name="connsiteY136" fmla="*/ 2180999 h 2237474"/>
              <a:gd name="connsiteX137" fmla="*/ 520671 w 12192000"/>
              <a:gd name="connsiteY137" fmla="*/ 2180980 h 2237474"/>
              <a:gd name="connsiteX138" fmla="*/ 515024 w 12192000"/>
              <a:gd name="connsiteY138" fmla="*/ 2179258 h 2237474"/>
              <a:gd name="connsiteX139" fmla="*/ 413835 w 12192000"/>
              <a:gd name="connsiteY139" fmla="*/ 2156783 h 2237474"/>
              <a:gd name="connsiteX140" fmla="*/ 376513 w 12192000"/>
              <a:gd name="connsiteY140" fmla="*/ 2154014 h 2237474"/>
              <a:gd name="connsiteX141" fmla="*/ 273386 w 12192000"/>
              <a:gd name="connsiteY141" fmla="*/ 2142551 h 2237474"/>
              <a:gd name="connsiteX142" fmla="*/ 169207 w 12192000"/>
              <a:gd name="connsiteY142" fmla="*/ 2128100 h 2237474"/>
              <a:gd name="connsiteX143" fmla="*/ 77641 w 12192000"/>
              <a:gd name="connsiteY143" fmla="*/ 2126835 h 2237474"/>
              <a:gd name="connsiteX144" fmla="*/ 37645 w 12192000"/>
              <a:gd name="connsiteY144" fmla="*/ 2115401 h 2237474"/>
              <a:gd name="connsiteX145" fmla="*/ 4572 w 12192000"/>
              <a:gd name="connsiteY145" fmla="*/ 2111091 h 2237474"/>
              <a:gd name="connsiteX146" fmla="*/ 0 w 12192000"/>
              <a:gd name="connsiteY146" fmla="*/ 2110468 h 2237474"/>
              <a:gd name="connsiteX147" fmla="*/ 0 w 12192000"/>
              <a:gd name="connsiteY147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139997 w 12192000"/>
              <a:gd name="connsiteY45" fmla="*/ 1282713 h 2237474"/>
              <a:gd name="connsiteX46" fmla="*/ 8074238 w 12192000"/>
              <a:gd name="connsiteY46" fmla="*/ 1301895 h 2237474"/>
              <a:gd name="connsiteX47" fmla="*/ 7942099 w 12192000"/>
              <a:gd name="connsiteY47" fmla="*/ 1336332 h 2237474"/>
              <a:gd name="connsiteX48" fmla="*/ 7902328 w 12192000"/>
              <a:gd name="connsiteY48" fmla="*/ 1345865 h 2237474"/>
              <a:gd name="connsiteX49" fmla="*/ 7840612 w 12192000"/>
              <a:gd name="connsiteY49" fmla="*/ 1369373 h 2237474"/>
              <a:gd name="connsiteX50" fmla="*/ 7786819 w 12192000"/>
              <a:gd name="connsiteY50" fmla="*/ 1378970 h 2237474"/>
              <a:gd name="connsiteX51" fmla="*/ 7548172 w 12192000"/>
              <a:gd name="connsiteY51" fmla="*/ 1417460 h 2237474"/>
              <a:gd name="connsiteX52" fmla="*/ 7483437 w 12192000"/>
              <a:gd name="connsiteY52" fmla="*/ 1478152 h 2237474"/>
              <a:gd name="connsiteX53" fmla="*/ 7377870 w 12192000"/>
              <a:gd name="connsiteY53" fmla="*/ 1523319 h 2237474"/>
              <a:gd name="connsiteX54" fmla="*/ 7230737 w 12192000"/>
              <a:gd name="connsiteY54" fmla="*/ 1562633 h 2237474"/>
              <a:gd name="connsiteX55" fmla="*/ 7224458 w 12192000"/>
              <a:gd name="connsiteY55" fmla="*/ 1573008 h 2237474"/>
              <a:gd name="connsiteX56" fmla="*/ 7183121 w 12192000"/>
              <a:gd name="connsiteY56" fmla="*/ 1595162 h 2237474"/>
              <a:gd name="connsiteX57" fmla="*/ 7164601 w 12192000"/>
              <a:gd name="connsiteY57" fmla="*/ 1606490 h 2237474"/>
              <a:gd name="connsiteX58" fmla="*/ 6900177 w 12192000"/>
              <a:gd name="connsiteY58" fmla="*/ 1636016 h 2237474"/>
              <a:gd name="connsiteX59" fmla="*/ 6795372 w 12192000"/>
              <a:gd name="connsiteY59" fmla="*/ 1644845 h 2237474"/>
              <a:gd name="connsiteX60" fmla="*/ 6692251 w 12192000"/>
              <a:gd name="connsiteY60" fmla="*/ 1656357 h 2237474"/>
              <a:gd name="connsiteX61" fmla="*/ 6655235 w 12192000"/>
              <a:gd name="connsiteY61" fmla="*/ 1661869 h 2237474"/>
              <a:gd name="connsiteX62" fmla="*/ 6554894 w 12192000"/>
              <a:gd name="connsiteY62" fmla="*/ 1664428 h 2237474"/>
              <a:gd name="connsiteX63" fmla="*/ 6516595 w 12192000"/>
              <a:gd name="connsiteY63" fmla="*/ 1667475 h 2237474"/>
              <a:gd name="connsiteX64" fmla="*/ 6508541 w 12192000"/>
              <a:gd name="connsiteY64" fmla="*/ 1668757 h 2237474"/>
              <a:gd name="connsiteX65" fmla="*/ 6471012 w 12192000"/>
              <a:gd name="connsiteY65" fmla="*/ 1678604 h 2237474"/>
              <a:gd name="connsiteX66" fmla="*/ 6364035 w 12192000"/>
              <a:gd name="connsiteY66" fmla="*/ 1667683 h 2237474"/>
              <a:gd name="connsiteX67" fmla="*/ 6280959 w 12192000"/>
              <a:gd name="connsiteY67" fmla="*/ 1689329 h 2237474"/>
              <a:gd name="connsiteX68" fmla="*/ 6243319 w 12192000"/>
              <a:gd name="connsiteY68" fmla="*/ 1695560 h 2237474"/>
              <a:gd name="connsiteX69" fmla="*/ 6098321 w 12192000"/>
              <a:gd name="connsiteY69" fmla="*/ 1721646 h 2237474"/>
              <a:gd name="connsiteX70" fmla="*/ 5880652 w 12192000"/>
              <a:gd name="connsiteY70" fmla="*/ 1779643 h 2237474"/>
              <a:gd name="connsiteX71" fmla="*/ 5785959 w 12192000"/>
              <a:gd name="connsiteY71" fmla="*/ 1775307 h 2237474"/>
              <a:gd name="connsiteX72" fmla="*/ 5643534 w 12192000"/>
              <a:gd name="connsiteY72" fmla="*/ 1802919 h 2237474"/>
              <a:gd name="connsiteX73" fmla="*/ 5518799 w 12192000"/>
              <a:gd name="connsiteY73" fmla="*/ 1818312 h 2237474"/>
              <a:gd name="connsiteX74" fmla="*/ 5505014 w 12192000"/>
              <a:gd name="connsiteY74" fmla="*/ 1819259 h 2237474"/>
              <a:gd name="connsiteX75" fmla="*/ 5453307 w 12192000"/>
              <a:gd name="connsiteY75" fmla="*/ 1815450 h 2237474"/>
              <a:gd name="connsiteX76" fmla="*/ 5221533 w 12192000"/>
              <a:gd name="connsiteY76" fmla="*/ 1846950 h 2237474"/>
              <a:gd name="connsiteX77" fmla="*/ 5149802 w 12192000"/>
              <a:gd name="connsiteY77" fmla="*/ 1844846 h 2237474"/>
              <a:gd name="connsiteX78" fmla="*/ 5114927 w 12192000"/>
              <a:gd name="connsiteY78" fmla="*/ 1847827 h 2237474"/>
              <a:gd name="connsiteX79" fmla="*/ 5108970 w 12192000"/>
              <a:gd name="connsiteY79" fmla="*/ 1847935 h 2237474"/>
              <a:gd name="connsiteX80" fmla="*/ 5067961 w 12192000"/>
              <a:gd name="connsiteY80" fmla="*/ 1845917 h 2237474"/>
              <a:gd name="connsiteX81" fmla="*/ 5007075 w 12192000"/>
              <a:gd name="connsiteY81" fmla="*/ 1838626 h 2237474"/>
              <a:gd name="connsiteX82" fmla="*/ 4944087 w 12192000"/>
              <a:gd name="connsiteY82" fmla="*/ 1823332 h 2237474"/>
              <a:gd name="connsiteX83" fmla="*/ 4907662 w 12192000"/>
              <a:gd name="connsiteY83" fmla="*/ 1816900 h 2237474"/>
              <a:gd name="connsiteX84" fmla="*/ 4882386 w 12192000"/>
              <a:gd name="connsiteY84" fmla="*/ 1809844 h 2237474"/>
              <a:gd name="connsiteX85" fmla="*/ 4811440 w 12192000"/>
              <a:gd name="connsiteY85" fmla="*/ 1804655 h 2237474"/>
              <a:gd name="connsiteX86" fmla="*/ 4691075 w 12192000"/>
              <a:gd name="connsiteY86" fmla="*/ 1801389 h 2237474"/>
              <a:gd name="connsiteX87" fmla="*/ 4640313 w 12192000"/>
              <a:gd name="connsiteY87" fmla="*/ 1784307 h 2237474"/>
              <a:gd name="connsiteX88" fmla="*/ 4536503 w 12192000"/>
              <a:gd name="connsiteY88" fmla="*/ 1785334 h 2237474"/>
              <a:gd name="connsiteX89" fmla="*/ 4513724 w 12192000"/>
              <a:gd name="connsiteY89" fmla="*/ 1791996 h 2237474"/>
              <a:gd name="connsiteX90" fmla="*/ 4459810 w 12192000"/>
              <a:gd name="connsiteY90" fmla="*/ 1797886 h 2237474"/>
              <a:gd name="connsiteX91" fmla="*/ 4379064 w 12192000"/>
              <a:gd name="connsiteY91" fmla="*/ 1817177 h 2237474"/>
              <a:gd name="connsiteX92" fmla="*/ 4290981 w 12192000"/>
              <a:gd name="connsiteY92" fmla="*/ 1839677 h 2237474"/>
              <a:gd name="connsiteX93" fmla="*/ 4238372 w 12192000"/>
              <a:gd name="connsiteY93" fmla="*/ 1851480 h 2237474"/>
              <a:gd name="connsiteX94" fmla="*/ 4232517 w 12192000"/>
              <a:gd name="connsiteY94" fmla="*/ 1852567 h 2237474"/>
              <a:gd name="connsiteX95" fmla="*/ 4191732 w 12192000"/>
              <a:gd name="connsiteY95" fmla="*/ 1857328 h 2237474"/>
              <a:gd name="connsiteX96" fmla="*/ 4065532 w 12192000"/>
              <a:gd name="connsiteY96" fmla="*/ 1855477 h 2237474"/>
              <a:gd name="connsiteX97" fmla="*/ 4028460 w 12192000"/>
              <a:gd name="connsiteY97" fmla="*/ 1855137 h 2237474"/>
              <a:gd name="connsiteX98" fmla="*/ 4002267 w 12192000"/>
              <a:gd name="connsiteY98" fmla="*/ 1852352 h 2237474"/>
              <a:gd name="connsiteX99" fmla="*/ 3931396 w 12192000"/>
              <a:gd name="connsiteY99" fmla="*/ 1858915 h 2237474"/>
              <a:gd name="connsiteX100" fmla="*/ 3812162 w 12192000"/>
              <a:gd name="connsiteY100" fmla="*/ 1875501 h 2237474"/>
              <a:gd name="connsiteX101" fmla="*/ 3758105 w 12192000"/>
              <a:gd name="connsiteY101" fmla="*/ 1871856 h 2237474"/>
              <a:gd name="connsiteX102" fmla="*/ 3715896 w 12192000"/>
              <a:gd name="connsiteY102" fmla="*/ 1881552 h 2237474"/>
              <a:gd name="connsiteX103" fmla="*/ 3567259 w 12192000"/>
              <a:gd name="connsiteY103" fmla="*/ 1893482 h 2237474"/>
              <a:gd name="connsiteX104" fmla="*/ 3405770 w 12192000"/>
              <a:gd name="connsiteY104" fmla="*/ 1904591 h 2237474"/>
              <a:gd name="connsiteX105" fmla="*/ 3280097 w 12192000"/>
              <a:gd name="connsiteY105" fmla="*/ 1919610 h 2237474"/>
              <a:gd name="connsiteX106" fmla="*/ 3009910 w 12192000"/>
              <a:gd name="connsiteY106" fmla="*/ 1957866 h 2237474"/>
              <a:gd name="connsiteX107" fmla="*/ 2995934 w 12192000"/>
              <a:gd name="connsiteY107" fmla="*/ 1967085 h 2237474"/>
              <a:gd name="connsiteX108" fmla="*/ 2942858 w 12192000"/>
              <a:gd name="connsiteY108" fmla="*/ 1981367 h 2237474"/>
              <a:gd name="connsiteX109" fmla="*/ 2875436 w 12192000"/>
              <a:gd name="connsiteY109" fmla="*/ 1996977 h 2237474"/>
              <a:gd name="connsiteX110" fmla="*/ 2874892 w 12192000"/>
              <a:gd name="connsiteY110" fmla="*/ 1996085 h 2237474"/>
              <a:gd name="connsiteX111" fmla="*/ 2843662 w 12192000"/>
              <a:gd name="connsiteY111" fmla="*/ 1992498 h 2237474"/>
              <a:gd name="connsiteX112" fmla="*/ 2718916 w 12192000"/>
              <a:gd name="connsiteY112" fmla="*/ 1990867 h 2237474"/>
              <a:gd name="connsiteX113" fmla="*/ 2713522 w 12192000"/>
              <a:gd name="connsiteY113" fmla="*/ 1990173 h 2237474"/>
              <a:gd name="connsiteX114" fmla="*/ 2476147 w 12192000"/>
              <a:gd name="connsiteY114" fmla="*/ 1998305 h 2237474"/>
              <a:gd name="connsiteX115" fmla="*/ 2373568 w 12192000"/>
              <a:gd name="connsiteY115" fmla="*/ 2003219 h 2237474"/>
              <a:gd name="connsiteX116" fmla="*/ 2287219 w 12192000"/>
              <a:gd name="connsiteY116" fmla="*/ 1998750 h 2237474"/>
              <a:gd name="connsiteX117" fmla="*/ 2243069 w 12192000"/>
              <a:gd name="connsiteY117" fmla="*/ 2005321 h 2237474"/>
              <a:gd name="connsiteX118" fmla="*/ 2164831 w 12192000"/>
              <a:gd name="connsiteY118" fmla="*/ 2010143 h 2237474"/>
              <a:gd name="connsiteX119" fmla="*/ 2085228 w 12192000"/>
              <a:gd name="connsiteY119" fmla="*/ 2046431 h 2237474"/>
              <a:gd name="connsiteX120" fmla="*/ 2058061 w 12192000"/>
              <a:gd name="connsiteY120" fmla="*/ 2047942 h 2237474"/>
              <a:gd name="connsiteX121" fmla="*/ 2042244 w 12192000"/>
              <a:gd name="connsiteY121" fmla="*/ 2055560 h 2237474"/>
              <a:gd name="connsiteX122" fmla="*/ 1877728 w 12192000"/>
              <a:gd name="connsiteY122" fmla="*/ 2101004 h 2237474"/>
              <a:gd name="connsiteX123" fmla="*/ 1759056 w 12192000"/>
              <a:gd name="connsiteY123" fmla="*/ 2125608 h 2237474"/>
              <a:gd name="connsiteX124" fmla="*/ 1637948 w 12192000"/>
              <a:gd name="connsiteY124" fmla="*/ 2172597 h 2237474"/>
              <a:gd name="connsiteX125" fmla="*/ 1434549 w 12192000"/>
              <a:gd name="connsiteY125" fmla="*/ 2234522 h 2237474"/>
              <a:gd name="connsiteX126" fmla="*/ 1398481 w 12192000"/>
              <a:gd name="connsiteY126" fmla="*/ 2237074 h 2237474"/>
              <a:gd name="connsiteX127" fmla="*/ 1398407 w 12192000"/>
              <a:gd name="connsiteY127" fmla="*/ 2237095 h 2237474"/>
              <a:gd name="connsiteX128" fmla="*/ 1370962 w 12192000"/>
              <a:gd name="connsiteY128" fmla="*/ 2237474 h 2237474"/>
              <a:gd name="connsiteX129" fmla="*/ 1356367 w 12192000"/>
              <a:gd name="connsiteY129" fmla="*/ 2235089 h 2237474"/>
              <a:gd name="connsiteX130" fmla="*/ 1279765 w 12192000"/>
              <a:gd name="connsiteY130" fmla="*/ 2229639 h 2237474"/>
              <a:gd name="connsiteX131" fmla="*/ 1195347 w 12192000"/>
              <a:gd name="connsiteY131" fmla="*/ 2212354 h 2237474"/>
              <a:gd name="connsiteX132" fmla="*/ 970251 w 12192000"/>
              <a:gd name="connsiteY132" fmla="*/ 2221029 h 2237474"/>
              <a:gd name="connsiteX133" fmla="*/ 812914 w 12192000"/>
              <a:gd name="connsiteY133" fmla="*/ 2210095 h 2237474"/>
              <a:gd name="connsiteX134" fmla="*/ 776382 w 12192000"/>
              <a:gd name="connsiteY134" fmla="*/ 2204512 h 2237474"/>
              <a:gd name="connsiteX135" fmla="*/ 597225 w 12192000"/>
              <a:gd name="connsiteY135" fmla="*/ 2180999 h 2237474"/>
              <a:gd name="connsiteX136" fmla="*/ 520671 w 12192000"/>
              <a:gd name="connsiteY136" fmla="*/ 2180980 h 2237474"/>
              <a:gd name="connsiteX137" fmla="*/ 515024 w 12192000"/>
              <a:gd name="connsiteY137" fmla="*/ 2179258 h 2237474"/>
              <a:gd name="connsiteX138" fmla="*/ 413835 w 12192000"/>
              <a:gd name="connsiteY138" fmla="*/ 2156783 h 2237474"/>
              <a:gd name="connsiteX139" fmla="*/ 376513 w 12192000"/>
              <a:gd name="connsiteY139" fmla="*/ 2154014 h 2237474"/>
              <a:gd name="connsiteX140" fmla="*/ 273386 w 12192000"/>
              <a:gd name="connsiteY140" fmla="*/ 2142551 h 2237474"/>
              <a:gd name="connsiteX141" fmla="*/ 169207 w 12192000"/>
              <a:gd name="connsiteY141" fmla="*/ 2128100 h 2237474"/>
              <a:gd name="connsiteX142" fmla="*/ 77641 w 12192000"/>
              <a:gd name="connsiteY142" fmla="*/ 2126835 h 2237474"/>
              <a:gd name="connsiteX143" fmla="*/ 37645 w 12192000"/>
              <a:gd name="connsiteY143" fmla="*/ 2115401 h 2237474"/>
              <a:gd name="connsiteX144" fmla="*/ 4572 w 12192000"/>
              <a:gd name="connsiteY144" fmla="*/ 2111091 h 2237474"/>
              <a:gd name="connsiteX145" fmla="*/ 0 w 12192000"/>
              <a:gd name="connsiteY145" fmla="*/ 2110468 h 2237474"/>
              <a:gd name="connsiteX146" fmla="*/ 0 w 12192000"/>
              <a:gd name="connsiteY146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206287 w 12192000"/>
              <a:gd name="connsiteY44" fmla="*/ 1273060 h 2237474"/>
              <a:gd name="connsiteX45" fmla="*/ 8074238 w 12192000"/>
              <a:gd name="connsiteY45" fmla="*/ 1301895 h 2237474"/>
              <a:gd name="connsiteX46" fmla="*/ 7942099 w 12192000"/>
              <a:gd name="connsiteY46" fmla="*/ 1336332 h 2237474"/>
              <a:gd name="connsiteX47" fmla="*/ 7902328 w 12192000"/>
              <a:gd name="connsiteY47" fmla="*/ 1345865 h 2237474"/>
              <a:gd name="connsiteX48" fmla="*/ 7840612 w 12192000"/>
              <a:gd name="connsiteY48" fmla="*/ 1369373 h 2237474"/>
              <a:gd name="connsiteX49" fmla="*/ 7786819 w 12192000"/>
              <a:gd name="connsiteY49" fmla="*/ 1378970 h 2237474"/>
              <a:gd name="connsiteX50" fmla="*/ 7548172 w 12192000"/>
              <a:gd name="connsiteY50" fmla="*/ 1417460 h 2237474"/>
              <a:gd name="connsiteX51" fmla="*/ 7483437 w 12192000"/>
              <a:gd name="connsiteY51" fmla="*/ 1478152 h 2237474"/>
              <a:gd name="connsiteX52" fmla="*/ 7377870 w 12192000"/>
              <a:gd name="connsiteY52" fmla="*/ 1523319 h 2237474"/>
              <a:gd name="connsiteX53" fmla="*/ 7230737 w 12192000"/>
              <a:gd name="connsiteY53" fmla="*/ 1562633 h 2237474"/>
              <a:gd name="connsiteX54" fmla="*/ 7224458 w 12192000"/>
              <a:gd name="connsiteY54" fmla="*/ 1573008 h 2237474"/>
              <a:gd name="connsiteX55" fmla="*/ 7183121 w 12192000"/>
              <a:gd name="connsiteY55" fmla="*/ 1595162 h 2237474"/>
              <a:gd name="connsiteX56" fmla="*/ 7164601 w 12192000"/>
              <a:gd name="connsiteY56" fmla="*/ 1606490 h 2237474"/>
              <a:gd name="connsiteX57" fmla="*/ 6900177 w 12192000"/>
              <a:gd name="connsiteY57" fmla="*/ 1636016 h 2237474"/>
              <a:gd name="connsiteX58" fmla="*/ 6795372 w 12192000"/>
              <a:gd name="connsiteY58" fmla="*/ 1644845 h 2237474"/>
              <a:gd name="connsiteX59" fmla="*/ 6692251 w 12192000"/>
              <a:gd name="connsiteY59" fmla="*/ 1656357 h 2237474"/>
              <a:gd name="connsiteX60" fmla="*/ 6655235 w 12192000"/>
              <a:gd name="connsiteY60" fmla="*/ 1661869 h 2237474"/>
              <a:gd name="connsiteX61" fmla="*/ 6554894 w 12192000"/>
              <a:gd name="connsiteY61" fmla="*/ 1664428 h 2237474"/>
              <a:gd name="connsiteX62" fmla="*/ 6516595 w 12192000"/>
              <a:gd name="connsiteY62" fmla="*/ 1667475 h 2237474"/>
              <a:gd name="connsiteX63" fmla="*/ 6508541 w 12192000"/>
              <a:gd name="connsiteY63" fmla="*/ 1668757 h 2237474"/>
              <a:gd name="connsiteX64" fmla="*/ 6471012 w 12192000"/>
              <a:gd name="connsiteY64" fmla="*/ 1678604 h 2237474"/>
              <a:gd name="connsiteX65" fmla="*/ 6364035 w 12192000"/>
              <a:gd name="connsiteY65" fmla="*/ 1667683 h 2237474"/>
              <a:gd name="connsiteX66" fmla="*/ 6280959 w 12192000"/>
              <a:gd name="connsiteY66" fmla="*/ 1689329 h 2237474"/>
              <a:gd name="connsiteX67" fmla="*/ 6243319 w 12192000"/>
              <a:gd name="connsiteY67" fmla="*/ 1695560 h 2237474"/>
              <a:gd name="connsiteX68" fmla="*/ 6098321 w 12192000"/>
              <a:gd name="connsiteY68" fmla="*/ 1721646 h 2237474"/>
              <a:gd name="connsiteX69" fmla="*/ 5880652 w 12192000"/>
              <a:gd name="connsiteY69" fmla="*/ 1779643 h 2237474"/>
              <a:gd name="connsiteX70" fmla="*/ 5785959 w 12192000"/>
              <a:gd name="connsiteY70" fmla="*/ 1775307 h 2237474"/>
              <a:gd name="connsiteX71" fmla="*/ 5643534 w 12192000"/>
              <a:gd name="connsiteY71" fmla="*/ 1802919 h 2237474"/>
              <a:gd name="connsiteX72" fmla="*/ 5518799 w 12192000"/>
              <a:gd name="connsiteY72" fmla="*/ 1818312 h 2237474"/>
              <a:gd name="connsiteX73" fmla="*/ 5505014 w 12192000"/>
              <a:gd name="connsiteY73" fmla="*/ 1819259 h 2237474"/>
              <a:gd name="connsiteX74" fmla="*/ 5453307 w 12192000"/>
              <a:gd name="connsiteY74" fmla="*/ 1815450 h 2237474"/>
              <a:gd name="connsiteX75" fmla="*/ 5221533 w 12192000"/>
              <a:gd name="connsiteY75" fmla="*/ 1846950 h 2237474"/>
              <a:gd name="connsiteX76" fmla="*/ 5149802 w 12192000"/>
              <a:gd name="connsiteY76" fmla="*/ 1844846 h 2237474"/>
              <a:gd name="connsiteX77" fmla="*/ 5114927 w 12192000"/>
              <a:gd name="connsiteY77" fmla="*/ 1847827 h 2237474"/>
              <a:gd name="connsiteX78" fmla="*/ 5108970 w 12192000"/>
              <a:gd name="connsiteY78" fmla="*/ 1847935 h 2237474"/>
              <a:gd name="connsiteX79" fmla="*/ 5067961 w 12192000"/>
              <a:gd name="connsiteY79" fmla="*/ 1845917 h 2237474"/>
              <a:gd name="connsiteX80" fmla="*/ 5007075 w 12192000"/>
              <a:gd name="connsiteY80" fmla="*/ 1838626 h 2237474"/>
              <a:gd name="connsiteX81" fmla="*/ 4944087 w 12192000"/>
              <a:gd name="connsiteY81" fmla="*/ 1823332 h 2237474"/>
              <a:gd name="connsiteX82" fmla="*/ 4907662 w 12192000"/>
              <a:gd name="connsiteY82" fmla="*/ 1816900 h 2237474"/>
              <a:gd name="connsiteX83" fmla="*/ 4882386 w 12192000"/>
              <a:gd name="connsiteY83" fmla="*/ 1809844 h 2237474"/>
              <a:gd name="connsiteX84" fmla="*/ 4811440 w 12192000"/>
              <a:gd name="connsiteY84" fmla="*/ 1804655 h 2237474"/>
              <a:gd name="connsiteX85" fmla="*/ 4691075 w 12192000"/>
              <a:gd name="connsiteY85" fmla="*/ 1801389 h 2237474"/>
              <a:gd name="connsiteX86" fmla="*/ 4640313 w 12192000"/>
              <a:gd name="connsiteY86" fmla="*/ 1784307 h 2237474"/>
              <a:gd name="connsiteX87" fmla="*/ 4536503 w 12192000"/>
              <a:gd name="connsiteY87" fmla="*/ 1785334 h 2237474"/>
              <a:gd name="connsiteX88" fmla="*/ 4513724 w 12192000"/>
              <a:gd name="connsiteY88" fmla="*/ 1791996 h 2237474"/>
              <a:gd name="connsiteX89" fmla="*/ 4459810 w 12192000"/>
              <a:gd name="connsiteY89" fmla="*/ 1797886 h 2237474"/>
              <a:gd name="connsiteX90" fmla="*/ 4379064 w 12192000"/>
              <a:gd name="connsiteY90" fmla="*/ 1817177 h 2237474"/>
              <a:gd name="connsiteX91" fmla="*/ 4290981 w 12192000"/>
              <a:gd name="connsiteY91" fmla="*/ 1839677 h 2237474"/>
              <a:gd name="connsiteX92" fmla="*/ 4238372 w 12192000"/>
              <a:gd name="connsiteY92" fmla="*/ 1851480 h 2237474"/>
              <a:gd name="connsiteX93" fmla="*/ 4232517 w 12192000"/>
              <a:gd name="connsiteY93" fmla="*/ 1852567 h 2237474"/>
              <a:gd name="connsiteX94" fmla="*/ 4191732 w 12192000"/>
              <a:gd name="connsiteY94" fmla="*/ 1857328 h 2237474"/>
              <a:gd name="connsiteX95" fmla="*/ 4065532 w 12192000"/>
              <a:gd name="connsiteY95" fmla="*/ 1855477 h 2237474"/>
              <a:gd name="connsiteX96" fmla="*/ 4028460 w 12192000"/>
              <a:gd name="connsiteY96" fmla="*/ 1855137 h 2237474"/>
              <a:gd name="connsiteX97" fmla="*/ 4002267 w 12192000"/>
              <a:gd name="connsiteY97" fmla="*/ 1852352 h 2237474"/>
              <a:gd name="connsiteX98" fmla="*/ 3931396 w 12192000"/>
              <a:gd name="connsiteY98" fmla="*/ 1858915 h 2237474"/>
              <a:gd name="connsiteX99" fmla="*/ 3812162 w 12192000"/>
              <a:gd name="connsiteY99" fmla="*/ 1875501 h 2237474"/>
              <a:gd name="connsiteX100" fmla="*/ 3758105 w 12192000"/>
              <a:gd name="connsiteY100" fmla="*/ 1871856 h 2237474"/>
              <a:gd name="connsiteX101" fmla="*/ 3715896 w 12192000"/>
              <a:gd name="connsiteY101" fmla="*/ 1881552 h 2237474"/>
              <a:gd name="connsiteX102" fmla="*/ 3567259 w 12192000"/>
              <a:gd name="connsiteY102" fmla="*/ 1893482 h 2237474"/>
              <a:gd name="connsiteX103" fmla="*/ 3405770 w 12192000"/>
              <a:gd name="connsiteY103" fmla="*/ 1904591 h 2237474"/>
              <a:gd name="connsiteX104" fmla="*/ 3280097 w 12192000"/>
              <a:gd name="connsiteY104" fmla="*/ 1919610 h 2237474"/>
              <a:gd name="connsiteX105" fmla="*/ 3009910 w 12192000"/>
              <a:gd name="connsiteY105" fmla="*/ 1957866 h 2237474"/>
              <a:gd name="connsiteX106" fmla="*/ 2995934 w 12192000"/>
              <a:gd name="connsiteY106" fmla="*/ 1967085 h 2237474"/>
              <a:gd name="connsiteX107" fmla="*/ 2942858 w 12192000"/>
              <a:gd name="connsiteY107" fmla="*/ 1981367 h 2237474"/>
              <a:gd name="connsiteX108" fmla="*/ 2875436 w 12192000"/>
              <a:gd name="connsiteY108" fmla="*/ 1996977 h 2237474"/>
              <a:gd name="connsiteX109" fmla="*/ 2874892 w 12192000"/>
              <a:gd name="connsiteY109" fmla="*/ 1996085 h 2237474"/>
              <a:gd name="connsiteX110" fmla="*/ 2843662 w 12192000"/>
              <a:gd name="connsiteY110" fmla="*/ 1992498 h 2237474"/>
              <a:gd name="connsiteX111" fmla="*/ 2718916 w 12192000"/>
              <a:gd name="connsiteY111" fmla="*/ 1990867 h 2237474"/>
              <a:gd name="connsiteX112" fmla="*/ 2713522 w 12192000"/>
              <a:gd name="connsiteY112" fmla="*/ 1990173 h 2237474"/>
              <a:gd name="connsiteX113" fmla="*/ 2476147 w 12192000"/>
              <a:gd name="connsiteY113" fmla="*/ 1998305 h 2237474"/>
              <a:gd name="connsiteX114" fmla="*/ 2373568 w 12192000"/>
              <a:gd name="connsiteY114" fmla="*/ 2003219 h 2237474"/>
              <a:gd name="connsiteX115" fmla="*/ 2287219 w 12192000"/>
              <a:gd name="connsiteY115" fmla="*/ 1998750 h 2237474"/>
              <a:gd name="connsiteX116" fmla="*/ 2243069 w 12192000"/>
              <a:gd name="connsiteY116" fmla="*/ 2005321 h 2237474"/>
              <a:gd name="connsiteX117" fmla="*/ 2164831 w 12192000"/>
              <a:gd name="connsiteY117" fmla="*/ 2010143 h 2237474"/>
              <a:gd name="connsiteX118" fmla="*/ 2085228 w 12192000"/>
              <a:gd name="connsiteY118" fmla="*/ 2046431 h 2237474"/>
              <a:gd name="connsiteX119" fmla="*/ 2058061 w 12192000"/>
              <a:gd name="connsiteY119" fmla="*/ 2047942 h 2237474"/>
              <a:gd name="connsiteX120" fmla="*/ 2042244 w 12192000"/>
              <a:gd name="connsiteY120" fmla="*/ 2055560 h 2237474"/>
              <a:gd name="connsiteX121" fmla="*/ 1877728 w 12192000"/>
              <a:gd name="connsiteY121" fmla="*/ 2101004 h 2237474"/>
              <a:gd name="connsiteX122" fmla="*/ 1759056 w 12192000"/>
              <a:gd name="connsiteY122" fmla="*/ 2125608 h 2237474"/>
              <a:gd name="connsiteX123" fmla="*/ 1637948 w 12192000"/>
              <a:gd name="connsiteY123" fmla="*/ 2172597 h 2237474"/>
              <a:gd name="connsiteX124" fmla="*/ 1434549 w 12192000"/>
              <a:gd name="connsiteY124" fmla="*/ 2234522 h 2237474"/>
              <a:gd name="connsiteX125" fmla="*/ 1398481 w 12192000"/>
              <a:gd name="connsiteY125" fmla="*/ 2237074 h 2237474"/>
              <a:gd name="connsiteX126" fmla="*/ 1398407 w 12192000"/>
              <a:gd name="connsiteY126" fmla="*/ 2237095 h 2237474"/>
              <a:gd name="connsiteX127" fmla="*/ 1370962 w 12192000"/>
              <a:gd name="connsiteY127" fmla="*/ 2237474 h 2237474"/>
              <a:gd name="connsiteX128" fmla="*/ 1356367 w 12192000"/>
              <a:gd name="connsiteY128" fmla="*/ 2235089 h 2237474"/>
              <a:gd name="connsiteX129" fmla="*/ 1279765 w 12192000"/>
              <a:gd name="connsiteY129" fmla="*/ 2229639 h 2237474"/>
              <a:gd name="connsiteX130" fmla="*/ 1195347 w 12192000"/>
              <a:gd name="connsiteY130" fmla="*/ 2212354 h 2237474"/>
              <a:gd name="connsiteX131" fmla="*/ 970251 w 12192000"/>
              <a:gd name="connsiteY131" fmla="*/ 2221029 h 2237474"/>
              <a:gd name="connsiteX132" fmla="*/ 812914 w 12192000"/>
              <a:gd name="connsiteY132" fmla="*/ 2210095 h 2237474"/>
              <a:gd name="connsiteX133" fmla="*/ 776382 w 12192000"/>
              <a:gd name="connsiteY133" fmla="*/ 2204512 h 2237474"/>
              <a:gd name="connsiteX134" fmla="*/ 597225 w 12192000"/>
              <a:gd name="connsiteY134" fmla="*/ 2180999 h 2237474"/>
              <a:gd name="connsiteX135" fmla="*/ 520671 w 12192000"/>
              <a:gd name="connsiteY135" fmla="*/ 2180980 h 2237474"/>
              <a:gd name="connsiteX136" fmla="*/ 515024 w 12192000"/>
              <a:gd name="connsiteY136" fmla="*/ 2179258 h 2237474"/>
              <a:gd name="connsiteX137" fmla="*/ 413835 w 12192000"/>
              <a:gd name="connsiteY137" fmla="*/ 2156783 h 2237474"/>
              <a:gd name="connsiteX138" fmla="*/ 376513 w 12192000"/>
              <a:gd name="connsiteY138" fmla="*/ 2154014 h 2237474"/>
              <a:gd name="connsiteX139" fmla="*/ 273386 w 12192000"/>
              <a:gd name="connsiteY139" fmla="*/ 2142551 h 2237474"/>
              <a:gd name="connsiteX140" fmla="*/ 169207 w 12192000"/>
              <a:gd name="connsiteY140" fmla="*/ 2128100 h 2237474"/>
              <a:gd name="connsiteX141" fmla="*/ 77641 w 12192000"/>
              <a:gd name="connsiteY141" fmla="*/ 2126835 h 2237474"/>
              <a:gd name="connsiteX142" fmla="*/ 37645 w 12192000"/>
              <a:gd name="connsiteY142" fmla="*/ 2115401 h 2237474"/>
              <a:gd name="connsiteX143" fmla="*/ 4572 w 12192000"/>
              <a:gd name="connsiteY143" fmla="*/ 2111091 h 2237474"/>
              <a:gd name="connsiteX144" fmla="*/ 0 w 12192000"/>
              <a:gd name="connsiteY144" fmla="*/ 2110468 h 2237474"/>
              <a:gd name="connsiteX145" fmla="*/ 0 w 12192000"/>
              <a:gd name="connsiteY145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28195 w 12192000"/>
              <a:gd name="connsiteY25" fmla="*/ 986225 h 2237474"/>
              <a:gd name="connsiteX26" fmla="*/ 9410017 w 12192000"/>
              <a:gd name="connsiteY26" fmla="*/ 993931 h 2237474"/>
              <a:gd name="connsiteX27" fmla="*/ 9392919 w 12192000"/>
              <a:gd name="connsiteY27" fmla="*/ 994656 h 2237474"/>
              <a:gd name="connsiteX28" fmla="*/ 9268019 w 12192000"/>
              <a:gd name="connsiteY28" fmla="*/ 1007442 h 2237474"/>
              <a:gd name="connsiteX29" fmla="*/ 9234662 w 12192000"/>
              <a:gd name="connsiteY29" fmla="*/ 1023056 h 2237474"/>
              <a:gd name="connsiteX30" fmla="*/ 9181033 w 12192000"/>
              <a:gd name="connsiteY30" fmla="*/ 1037921 h 2237474"/>
              <a:gd name="connsiteX31" fmla="*/ 9155969 w 12192000"/>
              <a:gd name="connsiteY31" fmla="*/ 1046804 h 2237474"/>
              <a:gd name="connsiteX32" fmla="*/ 9133985 w 12192000"/>
              <a:gd name="connsiteY32" fmla="*/ 1046450 h 2237474"/>
              <a:gd name="connsiteX33" fmla="*/ 9003462 w 12192000"/>
              <a:gd name="connsiteY33" fmla="*/ 1042406 h 2237474"/>
              <a:gd name="connsiteX34" fmla="*/ 8968445 w 12192000"/>
              <a:gd name="connsiteY34" fmla="*/ 1052169 h 2237474"/>
              <a:gd name="connsiteX35" fmla="*/ 8886001 w 12192000"/>
              <a:gd name="connsiteY35" fmla="*/ 1067468 h 2237474"/>
              <a:gd name="connsiteX36" fmla="*/ 8838610 w 12192000"/>
              <a:gd name="connsiteY36" fmla="*/ 1075091 h 2237474"/>
              <a:gd name="connsiteX37" fmla="*/ 8750383 w 12192000"/>
              <a:gd name="connsiteY37" fmla="*/ 1097387 h 2237474"/>
              <a:gd name="connsiteX38" fmla="*/ 8665605 w 12192000"/>
              <a:gd name="connsiteY38" fmla="*/ 1110791 h 2237474"/>
              <a:gd name="connsiteX39" fmla="*/ 8584946 w 12192000"/>
              <a:gd name="connsiteY39" fmla="*/ 1135226 h 2237474"/>
              <a:gd name="connsiteX40" fmla="*/ 8419755 w 12192000"/>
              <a:gd name="connsiteY40" fmla="*/ 1216260 h 2237474"/>
              <a:gd name="connsiteX41" fmla="*/ 8411626 w 12192000"/>
              <a:gd name="connsiteY41" fmla="*/ 1214397 h 2237474"/>
              <a:gd name="connsiteX42" fmla="*/ 8363469 w 12192000"/>
              <a:gd name="connsiteY42" fmla="*/ 1246658 h 2237474"/>
              <a:gd name="connsiteX43" fmla="*/ 8275497 w 12192000"/>
              <a:gd name="connsiteY43" fmla="*/ 1264396 h 2237474"/>
              <a:gd name="connsiteX44" fmla="*/ 8074238 w 12192000"/>
              <a:gd name="connsiteY44" fmla="*/ 1301895 h 2237474"/>
              <a:gd name="connsiteX45" fmla="*/ 7942099 w 12192000"/>
              <a:gd name="connsiteY45" fmla="*/ 1336332 h 2237474"/>
              <a:gd name="connsiteX46" fmla="*/ 7902328 w 12192000"/>
              <a:gd name="connsiteY46" fmla="*/ 1345865 h 2237474"/>
              <a:gd name="connsiteX47" fmla="*/ 7840612 w 12192000"/>
              <a:gd name="connsiteY47" fmla="*/ 1369373 h 2237474"/>
              <a:gd name="connsiteX48" fmla="*/ 7786819 w 12192000"/>
              <a:gd name="connsiteY48" fmla="*/ 1378970 h 2237474"/>
              <a:gd name="connsiteX49" fmla="*/ 7548172 w 12192000"/>
              <a:gd name="connsiteY49" fmla="*/ 1417460 h 2237474"/>
              <a:gd name="connsiteX50" fmla="*/ 7483437 w 12192000"/>
              <a:gd name="connsiteY50" fmla="*/ 1478152 h 2237474"/>
              <a:gd name="connsiteX51" fmla="*/ 7377870 w 12192000"/>
              <a:gd name="connsiteY51" fmla="*/ 1523319 h 2237474"/>
              <a:gd name="connsiteX52" fmla="*/ 7230737 w 12192000"/>
              <a:gd name="connsiteY52" fmla="*/ 1562633 h 2237474"/>
              <a:gd name="connsiteX53" fmla="*/ 7224458 w 12192000"/>
              <a:gd name="connsiteY53" fmla="*/ 1573008 h 2237474"/>
              <a:gd name="connsiteX54" fmla="*/ 7183121 w 12192000"/>
              <a:gd name="connsiteY54" fmla="*/ 1595162 h 2237474"/>
              <a:gd name="connsiteX55" fmla="*/ 7164601 w 12192000"/>
              <a:gd name="connsiteY55" fmla="*/ 1606490 h 2237474"/>
              <a:gd name="connsiteX56" fmla="*/ 6900177 w 12192000"/>
              <a:gd name="connsiteY56" fmla="*/ 1636016 h 2237474"/>
              <a:gd name="connsiteX57" fmla="*/ 6795372 w 12192000"/>
              <a:gd name="connsiteY57" fmla="*/ 1644845 h 2237474"/>
              <a:gd name="connsiteX58" fmla="*/ 6692251 w 12192000"/>
              <a:gd name="connsiteY58" fmla="*/ 1656357 h 2237474"/>
              <a:gd name="connsiteX59" fmla="*/ 6655235 w 12192000"/>
              <a:gd name="connsiteY59" fmla="*/ 1661869 h 2237474"/>
              <a:gd name="connsiteX60" fmla="*/ 6554894 w 12192000"/>
              <a:gd name="connsiteY60" fmla="*/ 1664428 h 2237474"/>
              <a:gd name="connsiteX61" fmla="*/ 6516595 w 12192000"/>
              <a:gd name="connsiteY61" fmla="*/ 1667475 h 2237474"/>
              <a:gd name="connsiteX62" fmla="*/ 6508541 w 12192000"/>
              <a:gd name="connsiteY62" fmla="*/ 1668757 h 2237474"/>
              <a:gd name="connsiteX63" fmla="*/ 6471012 w 12192000"/>
              <a:gd name="connsiteY63" fmla="*/ 1678604 h 2237474"/>
              <a:gd name="connsiteX64" fmla="*/ 6364035 w 12192000"/>
              <a:gd name="connsiteY64" fmla="*/ 1667683 h 2237474"/>
              <a:gd name="connsiteX65" fmla="*/ 6280959 w 12192000"/>
              <a:gd name="connsiteY65" fmla="*/ 1689329 h 2237474"/>
              <a:gd name="connsiteX66" fmla="*/ 6243319 w 12192000"/>
              <a:gd name="connsiteY66" fmla="*/ 1695560 h 2237474"/>
              <a:gd name="connsiteX67" fmla="*/ 6098321 w 12192000"/>
              <a:gd name="connsiteY67" fmla="*/ 1721646 h 2237474"/>
              <a:gd name="connsiteX68" fmla="*/ 5880652 w 12192000"/>
              <a:gd name="connsiteY68" fmla="*/ 1779643 h 2237474"/>
              <a:gd name="connsiteX69" fmla="*/ 5785959 w 12192000"/>
              <a:gd name="connsiteY69" fmla="*/ 1775307 h 2237474"/>
              <a:gd name="connsiteX70" fmla="*/ 5643534 w 12192000"/>
              <a:gd name="connsiteY70" fmla="*/ 1802919 h 2237474"/>
              <a:gd name="connsiteX71" fmla="*/ 5518799 w 12192000"/>
              <a:gd name="connsiteY71" fmla="*/ 1818312 h 2237474"/>
              <a:gd name="connsiteX72" fmla="*/ 5505014 w 12192000"/>
              <a:gd name="connsiteY72" fmla="*/ 1819259 h 2237474"/>
              <a:gd name="connsiteX73" fmla="*/ 5453307 w 12192000"/>
              <a:gd name="connsiteY73" fmla="*/ 1815450 h 2237474"/>
              <a:gd name="connsiteX74" fmla="*/ 5221533 w 12192000"/>
              <a:gd name="connsiteY74" fmla="*/ 1846950 h 2237474"/>
              <a:gd name="connsiteX75" fmla="*/ 5149802 w 12192000"/>
              <a:gd name="connsiteY75" fmla="*/ 1844846 h 2237474"/>
              <a:gd name="connsiteX76" fmla="*/ 5114927 w 12192000"/>
              <a:gd name="connsiteY76" fmla="*/ 1847827 h 2237474"/>
              <a:gd name="connsiteX77" fmla="*/ 5108970 w 12192000"/>
              <a:gd name="connsiteY77" fmla="*/ 1847935 h 2237474"/>
              <a:gd name="connsiteX78" fmla="*/ 5067961 w 12192000"/>
              <a:gd name="connsiteY78" fmla="*/ 1845917 h 2237474"/>
              <a:gd name="connsiteX79" fmla="*/ 5007075 w 12192000"/>
              <a:gd name="connsiteY79" fmla="*/ 1838626 h 2237474"/>
              <a:gd name="connsiteX80" fmla="*/ 4944087 w 12192000"/>
              <a:gd name="connsiteY80" fmla="*/ 1823332 h 2237474"/>
              <a:gd name="connsiteX81" fmla="*/ 4907662 w 12192000"/>
              <a:gd name="connsiteY81" fmla="*/ 1816900 h 2237474"/>
              <a:gd name="connsiteX82" fmla="*/ 4882386 w 12192000"/>
              <a:gd name="connsiteY82" fmla="*/ 1809844 h 2237474"/>
              <a:gd name="connsiteX83" fmla="*/ 4811440 w 12192000"/>
              <a:gd name="connsiteY83" fmla="*/ 1804655 h 2237474"/>
              <a:gd name="connsiteX84" fmla="*/ 4691075 w 12192000"/>
              <a:gd name="connsiteY84" fmla="*/ 1801389 h 2237474"/>
              <a:gd name="connsiteX85" fmla="*/ 4640313 w 12192000"/>
              <a:gd name="connsiteY85" fmla="*/ 1784307 h 2237474"/>
              <a:gd name="connsiteX86" fmla="*/ 4536503 w 12192000"/>
              <a:gd name="connsiteY86" fmla="*/ 1785334 h 2237474"/>
              <a:gd name="connsiteX87" fmla="*/ 4513724 w 12192000"/>
              <a:gd name="connsiteY87" fmla="*/ 1791996 h 2237474"/>
              <a:gd name="connsiteX88" fmla="*/ 4459810 w 12192000"/>
              <a:gd name="connsiteY88" fmla="*/ 1797886 h 2237474"/>
              <a:gd name="connsiteX89" fmla="*/ 4379064 w 12192000"/>
              <a:gd name="connsiteY89" fmla="*/ 1817177 h 2237474"/>
              <a:gd name="connsiteX90" fmla="*/ 4290981 w 12192000"/>
              <a:gd name="connsiteY90" fmla="*/ 1839677 h 2237474"/>
              <a:gd name="connsiteX91" fmla="*/ 4238372 w 12192000"/>
              <a:gd name="connsiteY91" fmla="*/ 1851480 h 2237474"/>
              <a:gd name="connsiteX92" fmla="*/ 4232517 w 12192000"/>
              <a:gd name="connsiteY92" fmla="*/ 1852567 h 2237474"/>
              <a:gd name="connsiteX93" fmla="*/ 4191732 w 12192000"/>
              <a:gd name="connsiteY93" fmla="*/ 1857328 h 2237474"/>
              <a:gd name="connsiteX94" fmla="*/ 4065532 w 12192000"/>
              <a:gd name="connsiteY94" fmla="*/ 1855477 h 2237474"/>
              <a:gd name="connsiteX95" fmla="*/ 4028460 w 12192000"/>
              <a:gd name="connsiteY95" fmla="*/ 1855137 h 2237474"/>
              <a:gd name="connsiteX96" fmla="*/ 4002267 w 12192000"/>
              <a:gd name="connsiteY96" fmla="*/ 1852352 h 2237474"/>
              <a:gd name="connsiteX97" fmla="*/ 3931396 w 12192000"/>
              <a:gd name="connsiteY97" fmla="*/ 1858915 h 2237474"/>
              <a:gd name="connsiteX98" fmla="*/ 3812162 w 12192000"/>
              <a:gd name="connsiteY98" fmla="*/ 1875501 h 2237474"/>
              <a:gd name="connsiteX99" fmla="*/ 3758105 w 12192000"/>
              <a:gd name="connsiteY99" fmla="*/ 1871856 h 2237474"/>
              <a:gd name="connsiteX100" fmla="*/ 3715896 w 12192000"/>
              <a:gd name="connsiteY100" fmla="*/ 1881552 h 2237474"/>
              <a:gd name="connsiteX101" fmla="*/ 3567259 w 12192000"/>
              <a:gd name="connsiteY101" fmla="*/ 1893482 h 2237474"/>
              <a:gd name="connsiteX102" fmla="*/ 3405770 w 12192000"/>
              <a:gd name="connsiteY102" fmla="*/ 1904591 h 2237474"/>
              <a:gd name="connsiteX103" fmla="*/ 3280097 w 12192000"/>
              <a:gd name="connsiteY103" fmla="*/ 1919610 h 2237474"/>
              <a:gd name="connsiteX104" fmla="*/ 3009910 w 12192000"/>
              <a:gd name="connsiteY104" fmla="*/ 1957866 h 2237474"/>
              <a:gd name="connsiteX105" fmla="*/ 2995934 w 12192000"/>
              <a:gd name="connsiteY105" fmla="*/ 1967085 h 2237474"/>
              <a:gd name="connsiteX106" fmla="*/ 2942858 w 12192000"/>
              <a:gd name="connsiteY106" fmla="*/ 1981367 h 2237474"/>
              <a:gd name="connsiteX107" fmla="*/ 2875436 w 12192000"/>
              <a:gd name="connsiteY107" fmla="*/ 1996977 h 2237474"/>
              <a:gd name="connsiteX108" fmla="*/ 2874892 w 12192000"/>
              <a:gd name="connsiteY108" fmla="*/ 1996085 h 2237474"/>
              <a:gd name="connsiteX109" fmla="*/ 2843662 w 12192000"/>
              <a:gd name="connsiteY109" fmla="*/ 1992498 h 2237474"/>
              <a:gd name="connsiteX110" fmla="*/ 2718916 w 12192000"/>
              <a:gd name="connsiteY110" fmla="*/ 1990867 h 2237474"/>
              <a:gd name="connsiteX111" fmla="*/ 2713522 w 12192000"/>
              <a:gd name="connsiteY111" fmla="*/ 1990173 h 2237474"/>
              <a:gd name="connsiteX112" fmla="*/ 2476147 w 12192000"/>
              <a:gd name="connsiteY112" fmla="*/ 1998305 h 2237474"/>
              <a:gd name="connsiteX113" fmla="*/ 2373568 w 12192000"/>
              <a:gd name="connsiteY113" fmla="*/ 2003219 h 2237474"/>
              <a:gd name="connsiteX114" fmla="*/ 2287219 w 12192000"/>
              <a:gd name="connsiteY114" fmla="*/ 1998750 h 2237474"/>
              <a:gd name="connsiteX115" fmla="*/ 2243069 w 12192000"/>
              <a:gd name="connsiteY115" fmla="*/ 2005321 h 2237474"/>
              <a:gd name="connsiteX116" fmla="*/ 2164831 w 12192000"/>
              <a:gd name="connsiteY116" fmla="*/ 2010143 h 2237474"/>
              <a:gd name="connsiteX117" fmla="*/ 2085228 w 12192000"/>
              <a:gd name="connsiteY117" fmla="*/ 2046431 h 2237474"/>
              <a:gd name="connsiteX118" fmla="*/ 2058061 w 12192000"/>
              <a:gd name="connsiteY118" fmla="*/ 2047942 h 2237474"/>
              <a:gd name="connsiteX119" fmla="*/ 2042244 w 12192000"/>
              <a:gd name="connsiteY119" fmla="*/ 2055560 h 2237474"/>
              <a:gd name="connsiteX120" fmla="*/ 1877728 w 12192000"/>
              <a:gd name="connsiteY120" fmla="*/ 2101004 h 2237474"/>
              <a:gd name="connsiteX121" fmla="*/ 1759056 w 12192000"/>
              <a:gd name="connsiteY121" fmla="*/ 2125608 h 2237474"/>
              <a:gd name="connsiteX122" fmla="*/ 1637948 w 12192000"/>
              <a:gd name="connsiteY122" fmla="*/ 2172597 h 2237474"/>
              <a:gd name="connsiteX123" fmla="*/ 1434549 w 12192000"/>
              <a:gd name="connsiteY123" fmla="*/ 2234522 h 2237474"/>
              <a:gd name="connsiteX124" fmla="*/ 1398481 w 12192000"/>
              <a:gd name="connsiteY124" fmla="*/ 2237074 h 2237474"/>
              <a:gd name="connsiteX125" fmla="*/ 1398407 w 12192000"/>
              <a:gd name="connsiteY125" fmla="*/ 2237095 h 2237474"/>
              <a:gd name="connsiteX126" fmla="*/ 1370962 w 12192000"/>
              <a:gd name="connsiteY126" fmla="*/ 2237474 h 2237474"/>
              <a:gd name="connsiteX127" fmla="*/ 1356367 w 12192000"/>
              <a:gd name="connsiteY127" fmla="*/ 2235089 h 2237474"/>
              <a:gd name="connsiteX128" fmla="*/ 1279765 w 12192000"/>
              <a:gd name="connsiteY128" fmla="*/ 2229639 h 2237474"/>
              <a:gd name="connsiteX129" fmla="*/ 1195347 w 12192000"/>
              <a:gd name="connsiteY129" fmla="*/ 2212354 h 2237474"/>
              <a:gd name="connsiteX130" fmla="*/ 970251 w 12192000"/>
              <a:gd name="connsiteY130" fmla="*/ 2221029 h 2237474"/>
              <a:gd name="connsiteX131" fmla="*/ 812914 w 12192000"/>
              <a:gd name="connsiteY131" fmla="*/ 2210095 h 2237474"/>
              <a:gd name="connsiteX132" fmla="*/ 776382 w 12192000"/>
              <a:gd name="connsiteY132" fmla="*/ 2204512 h 2237474"/>
              <a:gd name="connsiteX133" fmla="*/ 597225 w 12192000"/>
              <a:gd name="connsiteY133" fmla="*/ 2180999 h 2237474"/>
              <a:gd name="connsiteX134" fmla="*/ 520671 w 12192000"/>
              <a:gd name="connsiteY134" fmla="*/ 2180980 h 2237474"/>
              <a:gd name="connsiteX135" fmla="*/ 515024 w 12192000"/>
              <a:gd name="connsiteY135" fmla="*/ 2179258 h 2237474"/>
              <a:gd name="connsiteX136" fmla="*/ 413835 w 12192000"/>
              <a:gd name="connsiteY136" fmla="*/ 2156783 h 2237474"/>
              <a:gd name="connsiteX137" fmla="*/ 376513 w 12192000"/>
              <a:gd name="connsiteY137" fmla="*/ 2154014 h 2237474"/>
              <a:gd name="connsiteX138" fmla="*/ 273386 w 12192000"/>
              <a:gd name="connsiteY138" fmla="*/ 2142551 h 2237474"/>
              <a:gd name="connsiteX139" fmla="*/ 169207 w 12192000"/>
              <a:gd name="connsiteY139" fmla="*/ 2128100 h 2237474"/>
              <a:gd name="connsiteX140" fmla="*/ 77641 w 12192000"/>
              <a:gd name="connsiteY140" fmla="*/ 2126835 h 2237474"/>
              <a:gd name="connsiteX141" fmla="*/ 37645 w 12192000"/>
              <a:gd name="connsiteY141" fmla="*/ 2115401 h 2237474"/>
              <a:gd name="connsiteX142" fmla="*/ 4572 w 12192000"/>
              <a:gd name="connsiteY142" fmla="*/ 2111091 h 2237474"/>
              <a:gd name="connsiteX143" fmla="*/ 0 w 12192000"/>
              <a:gd name="connsiteY143" fmla="*/ 2110468 h 2237474"/>
              <a:gd name="connsiteX144" fmla="*/ 0 w 12192000"/>
              <a:gd name="connsiteY144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234662 w 12192000"/>
              <a:gd name="connsiteY28" fmla="*/ 1023056 h 2237474"/>
              <a:gd name="connsiteX29" fmla="*/ 9181033 w 12192000"/>
              <a:gd name="connsiteY29" fmla="*/ 1037921 h 2237474"/>
              <a:gd name="connsiteX30" fmla="*/ 9155969 w 12192000"/>
              <a:gd name="connsiteY30" fmla="*/ 1046804 h 2237474"/>
              <a:gd name="connsiteX31" fmla="*/ 9133985 w 12192000"/>
              <a:gd name="connsiteY31" fmla="*/ 1046450 h 2237474"/>
              <a:gd name="connsiteX32" fmla="*/ 9003462 w 12192000"/>
              <a:gd name="connsiteY32" fmla="*/ 1042406 h 2237474"/>
              <a:gd name="connsiteX33" fmla="*/ 8968445 w 12192000"/>
              <a:gd name="connsiteY33" fmla="*/ 1052169 h 2237474"/>
              <a:gd name="connsiteX34" fmla="*/ 8886001 w 12192000"/>
              <a:gd name="connsiteY34" fmla="*/ 1067468 h 2237474"/>
              <a:gd name="connsiteX35" fmla="*/ 8838610 w 12192000"/>
              <a:gd name="connsiteY35" fmla="*/ 1075091 h 2237474"/>
              <a:gd name="connsiteX36" fmla="*/ 8750383 w 12192000"/>
              <a:gd name="connsiteY36" fmla="*/ 1097387 h 2237474"/>
              <a:gd name="connsiteX37" fmla="*/ 8665605 w 12192000"/>
              <a:gd name="connsiteY37" fmla="*/ 1110791 h 2237474"/>
              <a:gd name="connsiteX38" fmla="*/ 8584946 w 12192000"/>
              <a:gd name="connsiteY38" fmla="*/ 1135226 h 2237474"/>
              <a:gd name="connsiteX39" fmla="*/ 8419755 w 12192000"/>
              <a:gd name="connsiteY39" fmla="*/ 1216260 h 2237474"/>
              <a:gd name="connsiteX40" fmla="*/ 8411626 w 12192000"/>
              <a:gd name="connsiteY40" fmla="*/ 1214397 h 2237474"/>
              <a:gd name="connsiteX41" fmla="*/ 8363469 w 12192000"/>
              <a:gd name="connsiteY41" fmla="*/ 1246658 h 2237474"/>
              <a:gd name="connsiteX42" fmla="*/ 8275497 w 12192000"/>
              <a:gd name="connsiteY42" fmla="*/ 1264396 h 2237474"/>
              <a:gd name="connsiteX43" fmla="*/ 8074238 w 12192000"/>
              <a:gd name="connsiteY43" fmla="*/ 1301895 h 2237474"/>
              <a:gd name="connsiteX44" fmla="*/ 7942099 w 12192000"/>
              <a:gd name="connsiteY44" fmla="*/ 1336332 h 2237474"/>
              <a:gd name="connsiteX45" fmla="*/ 7902328 w 12192000"/>
              <a:gd name="connsiteY45" fmla="*/ 1345865 h 2237474"/>
              <a:gd name="connsiteX46" fmla="*/ 7840612 w 12192000"/>
              <a:gd name="connsiteY46" fmla="*/ 1369373 h 2237474"/>
              <a:gd name="connsiteX47" fmla="*/ 7786819 w 12192000"/>
              <a:gd name="connsiteY47" fmla="*/ 1378970 h 2237474"/>
              <a:gd name="connsiteX48" fmla="*/ 7548172 w 12192000"/>
              <a:gd name="connsiteY48" fmla="*/ 1417460 h 2237474"/>
              <a:gd name="connsiteX49" fmla="*/ 7483437 w 12192000"/>
              <a:gd name="connsiteY49" fmla="*/ 1478152 h 2237474"/>
              <a:gd name="connsiteX50" fmla="*/ 7377870 w 12192000"/>
              <a:gd name="connsiteY50" fmla="*/ 1523319 h 2237474"/>
              <a:gd name="connsiteX51" fmla="*/ 7230737 w 12192000"/>
              <a:gd name="connsiteY51" fmla="*/ 1562633 h 2237474"/>
              <a:gd name="connsiteX52" fmla="*/ 7224458 w 12192000"/>
              <a:gd name="connsiteY52" fmla="*/ 1573008 h 2237474"/>
              <a:gd name="connsiteX53" fmla="*/ 7183121 w 12192000"/>
              <a:gd name="connsiteY53" fmla="*/ 1595162 h 2237474"/>
              <a:gd name="connsiteX54" fmla="*/ 7164601 w 12192000"/>
              <a:gd name="connsiteY54" fmla="*/ 1606490 h 2237474"/>
              <a:gd name="connsiteX55" fmla="*/ 6900177 w 12192000"/>
              <a:gd name="connsiteY55" fmla="*/ 1636016 h 2237474"/>
              <a:gd name="connsiteX56" fmla="*/ 6795372 w 12192000"/>
              <a:gd name="connsiteY56" fmla="*/ 1644845 h 2237474"/>
              <a:gd name="connsiteX57" fmla="*/ 6692251 w 12192000"/>
              <a:gd name="connsiteY57" fmla="*/ 1656357 h 2237474"/>
              <a:gd name="connsiteX58" fmla="*/ 6655235 w 12192000"/>
              <a:gd name="connsiteY58" fmla="*/ 1661869 h 2237474"/>
              <a:gd name="connsiteX59" fmla="*/ 6554894 w 12192000"/>
              <a:gd name="connsiteY59" fmla="*/ 1664428 h 2237474"/>
              <a:gd name="connsiteX60" fmla="*/ 6516595 w 12192000"/>
              <a:gd name="connsiteY60" fmla="*/ 1667475 h 2237474"/>
              <a:gd name="connsiteX61" fmla="*/ 6508541 w 12192000"/>
              <a:gd name="connsiteY61" fmla="*/ 1668757 h 2237474"/>
              <a:gd name="connsiteX62" fmla="*/ 6471012 w 12192000"/>
              <a:gd name="connsiteY62" fmla="*/ 1678604 h 2237474"/>
              <a:gd name="connsiteX63" fmla="*/ 6364035 w 12192000"/>
              <a:gd name="connsiteY63" fmla="*/ 1667683 h 2237474"/>
              <a:gd name="connsiteX64" fmla="*/ 6280959 w 12192000"/>
              <a:gd name="connsiteY64" fmla="*/ 1689329 h 2237474"/>
              <a:gd name="connsiteX65" fmla="*/ 6243319 w 12192000"/>
              <a:gd name="connsiteY65" fmla="*/ 1695560 h 2237474"/>
              <a:gd name="connsiteX66" fmla="*/ 6098321 w 12192000"/>
              <a:gd name="connsiteY66" fmla="*/ 1721646 h 2237474"/>
              <a:gd name="connsiteX67" fmla="*/ 5880652 w 12192000"/>
              <a:gd name="connsiteY67" fmla="*/ 1779643 h 2237474"/>
              <a:gd name="connsiteX68" fmla="*/ 5785959 w 12192000"/>
              <a:gd name="connsiteY68" fmla="*/ 1775307 h 2237474"/>
              <a:gd name="connsiteX69" fmla="*/ 5643534 w 12192000"/>
              <a:gd name="connsiteY69" fmla="*/ 1802919 h 2237474"/>
              <a:gd name="connsiteX70" fmla="*/ 5518799 w 12192000"/>
              <a:gd name="connsiteY70" fmla="*/ 1818312 h 2237474"/>
              <a:gd name="connsiteX71" fmla="*/ 5505014 w 12192000"/>
              <a:gd name="connsiteY71" fmla="*/ 1819259 h 2237474"/>
              <a:gd name="connsiteX72" fmla="*/ 5453307 w 12192000"/>
              <a:gd name="connsiteY72" fmla="*/ 1815450 h 2237474"/>
              <a:gd name="connsiteX73" fmla="*/ 5221533 w 12192000"/>
              <a:gd name="connsiteY73" fmla="*/ 1846950 h 2237474"/>
              <a:gd name="connsiteX74" fmla="*/ 5149802 w 12192000"/>
              <a:gd name="connsiteY74" fmla="*/ 1844846 h 2237474"/>
              <a:gd name="connsiteX75" fmla="*/ 5114927 w 12192000"/>
              <a:gd name="connsiteY75" fmla="*/ 1847827 h 2237474"/>
              <a:gd name="connsiteX76" fmla="*/ 5108970 w 12192000"/>
              <a:gd name="connsiteY76" fmla="*/ 1847935 h 2237474"/>
              <a:gd name="connsiteX77" fmla="*/ 5067961 w 12192000"/>
              <a:gd name="connsiteY77" fmla="*/ 1845917 h 2237474"/>
              <a:gd name="connsiteX78" fmla="*/ 5007075 w 12192000"/>
              <a:gd name="connsiteY78" fmla="*/ 1838626 h 2237474"/>
              <a:gd name="connsiteX79" fmla="*/ 4944087 w 12192000"/>
              <a:gd name="connsiteY79" fmla="*/ 1823332 h 2237474"/>
              <a:gd name="connsiteX80" fmla="*/ 4907662 w 12192000"/>
              <a:gd name="connsiteY80" fmla="*/ 1816900 h 2237474"/>
              <a:gd name="connsiteX81" fmla="*/ 4882386 w 12192000"/>
              <a:gd name="connsiteY81" fmla="*/ 1809844 h 2237474"/>
              <a:gd name="connsiteX82" fmla="*/ 4811440 w 12192000"/>
              <a:gd name="connsiteY82" fmla="*/ 1804655 h 2237474"/>
              <a:gd name="connsiteX83" fmla="*/ 4691075 w 12192000"/>
              <a:gd name="connsiteY83" fmla="*/ 1801389 h 2237474"/>
              <a:gd name="connsiteX84" fmla="*/ 4640313 w 12192000"/>
              <a:gd name="connsiteY84" fmla="*/ 1784307 h 2237474"/>
              <a:gd name="connsiteX85" fmla="*/ 4536503 w 12192000"/>
              <a:gd name="connsiteY85" fmla="*/ 1785334 h 2237474"/>
              <a:gd name="connsiteX86" fmla="*/ 4513724 w 12192000"/>
              <a:gd name="connsiteY86" fmla="*/ 1791996 h 2237474"/>
              <a:gd name="connsiteX87" fmla="*/ 4459810 w 12192000"/>
              <a:gd name="connsiteY87" fmla="*/ 1797886 h 2237474"/>
              <a:gd name="connsiteX88" fmla="*/ 4379064 w 12192000"/>
              <a:gd name="connsiteY88" fmla="*/ 1817177 h 2237474"/>
              <a:gd name="connsiteX89" fmla="*/ 4290981 w 12192000"/>
              <a:gd name="connsiteY89" fmla="*/ 1839677 h 2237474"/>
              <a:gd name="connsiteX90" fmla="*/ 4238372 w 12192000"/>
              <a:gd name="connsiteY90" fmla="*/ 1851480 h 2237474"/>
              <a:gd name="connsiteX91" fmla="*/ 4232517 w 12192000"/>
              <a:gd name="connsiteY91" fmla="*/ 1852567 h 2237474"/>
              <a:gd name="connsiteX92" fmla="*/ 4191732 w 12192000"/>
              <a:gd name="connsiteY92" fmla="*/ 1857328 h 2237474"/>
              <a:gd name="connsiteX93" fmla="*/ 4065532 w 12192000"/>
              <a:gd name="connsiteY93" fmla="*/ 1855477 h 2237474"/>
              <a:gd name="connsiteX94" fmla="*/ 4028460 w 12192000"/>
              <a:gd name="connsiteY94" fmla="*/ 1855137 h 2237474"/>
              <a:gd name="connsiteX95" fmla="*/ 4002267 w 12192000"/>
              <a:gd name="connsiteY95" fmla="*/ 1852352 h 2237474"/>
              <a:gd name="connsiteX96" fmla="*/ 3931396 w 12192000"/>
              <a:gd name="connsiteY96" fmla="*/ 1858915 h 2237474"/>
              <a:gd name="connsiteX97" fmla="*/ 3812162 w 12192000"/>
              <a:gd name="connsiteY97" fmla="*/ 1875501 h 2237474"/>
              <a:gd name="connsiteX98" fmla="*/ 3758105 w 12192000"/>
              <a:gd name="connsiteY98" fmla="*/ 1871856 h 2237474"/>
              <a:gd name="connsiteX99" fmla="*/ 3715896 w 12192000"/>
              <a:gd name="connsiteY99" fmla="*/ 1881552 h 2237474"/>
              <a:gd name="connsiteX100" fmla="*/ 3567259 w 12192000"/>
              <a:gd name="connsiteY100" fmla="*/ 1893482 h 2237474"/>
              <a:gd name="connsiteX101" fmla="*/ 3405770 w 12192000"/>
              <a:gd name="connsiteY101" fmla="*/ 1904591 h 2237474"/>
              <a:gd name="connsiteX102" fmla="*/ 3280097 w 12192000"/>
              <a:gd name="connsiteY102" fmla="*/ 1919610 h 2237474"/>
              <a:gd name="connsiteX103" fmla="*/ 3009910 w 12192000"/>
              <a:gd name="connsiteY103" fmla="*/ 1957866 h 2237474"/>
              <a:gd name="connsiteX104" fmla="*/ 2995934 w 12192000"/>
              <a:gd name="connsiteY104" fmla="*/ 1967085 h 2237474"/>
              <a:gd name="connsiteX105" fmla="*/ 2942858 w 12192000"/>
              <a:gd name="connsiteY105" fmla="*/ 1981367 h 2237474"/>
              <a:gd name="connsiteX106" fmla="*/ 2875436 w 12192000"/>
              <a:gd name="connsiteY106" fmla="*/ 1996977 h 2237474"/>
              <a:gd name="connsiteX107" fmla="*/ 2874892 w 12192000"/>
              <a:gd name="connsiteY107" fmla="*/ 1996085 h 2237474"/>
              <a:gd name="connsiteX108" fmla="*/ 2843662 w 12192000"/>
              <a:gd name="connsiteY108" fmla="*/ 1992498 h 2237474"/>
              <a:gd name="connsiteX109" fmla="*/ 2718916 w 12192000"/>
              <a:gd name="connsiteY109" fmla="*/ 1990867 h 2237474"/>
              <a:gd name="connsiteX110" fmla="*/ 2713522 w 12192000"/>
              <a:gd name="connsiteY110" fmla="*/ 1990173 h 2237474"/>
              <a:gd name="connsiteX111" fmla="*/ 2476147 w 12192000"/>
              <a:gd name="connsiteY111" fmla="*/ 1998305 h 2237474"/>
              <a:gd name="connsiteX112" fmla="*/ 2373568 w 12192000"/>
              <a:gd name="connsiteY112" fmla="*/ 2003219 h 2237474"/>
              <a:gd name="connsiteX113" fmla="*/ 2287219 w 12192000"/>
              <a:gd name="connsiteY113" fmla="*/ 1998750 h 2237474"/>
              <a:gd name="connsiteX114" fmla="*/ 2243069 w 12192000"/>
              <a:gd name="connsiteY114" fmla="*/ 2005321 h 2237474"/>
              <a:gd name="connsiteX115" fmla="*/ 2164831 w 12192000"/>
              <a:gd name="connsiteY115" fmla="*/ 2010143 h 2237474"/>
              <a:gd name="connsiteX116" fmla="*/ 2085228 w 12192000"/>
              <a:gd name="connsiteY116" fmla="*/ 2046431 h 2237474"/>
              <a:gd name="connsiteX117" fmla="*/ 2058061 w 12192000"/>
              <a:gd name="connsiteY117" fmla="*/ 2047942 h 2237474"/>
              <a:gd name="connsiteX118" fmla="*/ 2042244 w 12192000"/>
              <a:gd name="connsiteY118" fmla="*/ 2055560 h 2237474"/>
              <a:gd name="connsiteX119" fmla="*/ 1877728 w 12192000"/>
              <a:gd name="connsiteY119" fmla="*/ 2101004 h 2237474"/>
              <a:gd name="connsiteX120" fmla="*/ 1759056 w 12192000"/>
              <a:gd name="connsiteY120" fmla="*/ 2125608 h 2237474"/>
              <a:gd name="connsiteX121" fmla="*/ 1637948 w 12192000"/>
              <a:gd name="connsiteY121" fmla="*/ 2172597 h 2237474"/>
              <a:gd name="connsiteX122" fmla="*/ 1434549 w 12192000"/>
              <a:gd name="connsiteY122" fmla="*/ 2234522 h 2237474"/>
              <a:gd name="connsiteX123" fmla="*/ 1398481 w 12192000"/>
              <a:gd name="connsiteY123" fmla="*/ 2237074 h 2237474"/>
              <a:gd name="connsiteX124" fmla="*/ 1398407 w 12192000"/>
              <a:gd name="connsiteY124" fmla="*/ 2237095 h 2237474"/>
              <a:gd name="connsiteX125" fmla="*/ 1370962 w 12192000"/>
              <a:gd name="connsiteY125" fmla="*/ 2237474 h 2237474"/>
              <a:gd name="connsiteX126" fmla="*/ 1356367 w 12192000"/>
              <a:gd name="connsiteY126" fmla="*/ 2235089 h 2237474"/>
              <a:gd name="connsiteX127" fmla="*/ 1279765 w 12192000"/>
              <a:gd name="connsiteY127" fmla="*/ 2229639 h 2237474"/>
              <a:gd name="connsiteX128" fmla="*/ 1195347 w 12192000"/>
              <a:gd name="connsiteY128" fmla="*/ 2212354 h 2237474"/>
              <a:gd name="connsiteX129" fmla="*/ 970251 w 12192000"/>
              <a:gd name="connsiteY129" fmla="*/ 2221029 h 2237474"/>
              <a:gd name="connsiteX130" fmla="*/ 812914 w 12192000"/>
              <a:gd name="connsiteY130" fmla="*/ 2210095 h 2237474"/>
              <a:gd name="connsiteX131" fmla="*/ 776382 w 12192000"/>
              <a:gd name="connsiteY131" fmla="*/ 2204512 h 2237474"/>
              <a:gd name="connsiteX132" fmla="*/ 597225 w 12192000"/>
              <a:gd name="connsiteY132" fmla="*/ 2180999 h 2237474"/>
              <a:gd name="connsiteX133" fmla="*/ 520671 w 12192000"/>
              <a:gd name="connsiteY133" fmla="*/ 2180980 h 2237474"/>
              <a:gd name="connsiteX134" fmla="*/ 515024 w 12192000"/>
              <a:gd name="connsiteY134" fmla="*/ 2179258 h 2237474"/>
              <a:gd name="connsiteX135" fmla="*/ 413835 w 12192000"/>
              <a:gd name="connsiteY135" fmla="*/ 2156783 h 2237474"/>
              <a:gd name="connsiteX136" fmla="*/ 376513 w 12192000"/>
              <a:gd name="connsiteY136" fmla="*/ 2154014 h 2237474"/>
              <a:gd name="connsiteX137" fmla="*/ 273386 w 12192000"/>
              <a:gd name="connsiteY137" fmla="*/ 2142551 h 2237474"/>
              <a:gd name="connsiteX138" fmla="*/ 169207 w 12192000"/>
              <a:gd name="connsiteY138" fmla="*/ 2128100 h 2237474"/>
              <a:gd name="connsiteX139" fmla="*/ 77641 w 12192000"/>
              <a:gd name="connsiteY139" fmla="*/ 2126835 h 2237474"/>
              <a:gd name="connsiteX140" fmla="*/ 37645 w 12192000"/>
              <a:gd name="connsiteY140" fmla="*/ 2115401 h 2237474"/>
              <a:gd name="connsiteX141" fmla="*/ 4572 w 12192000"/>
              <a:gd name="connsiteY141" fmla="*/ 2111091 h 2237474"/>
              <a:gd name="connsiteX142" fmla="*/ 0 w 12192000"/>
              <a:gd name="connsiteY142" fmla="*/ 2110468 h 2237474"/>
              <a:gd name="connsiteX143" fmla="*/ 0 w 12192000"/>
              <a:gd name="connsiteY143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1033 w 12192000"/>
              <a:gd name="connsiteY28" fmla="*/ 1037921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047364 w 12192000"/>
              <a:gd name="connsiteY4" fmla="*/ 749662 h 2237474"/>
              <a:gd name="connsiteX5" fmla="*/ 11890686 w 12192000"/>
              <a:gd name="connsiteY5" fmla="*/ 732766 h 2237474"/>
              <a:gd name="connsiteX6" fmla="*/ 11820512 w 12192000"/>
              <a:gd name="connsiteY6" fmla="*/ 745392 h 2237474"/>
              <a:gd name="connsiteX7" fmla="*/ 11649954 w 12192000"/>
              <a:gd name="connsiteY7" fmla="*/ 749628 h 2237474"/>
              <a:gd name="connsiteX8" fmla="*/ 11560424 w 12192000"/>
              <a:gd name="connsiteY8" fmla="*/ 748017 h 2237474"/>
              <a:gd name="connsiteX9" fmla="*/ 11358455 w 12192000"/>
              <a:gd name="connsiteY9" fmla="*/ 747593 h 2237474"/>
              <a:gd name="connsiteX10" fmla="*/ 11165209 w 12192000"/>
              <a:gd name="connsiteY10" fmla="*/ 748852 h 2237474"/>
              <a:gd name="connsiteX11" fmla="*/ 11058755 w 12192000"/>
              <a:gd name="connsiteY11" fmla="*/ 749617 h 2237474"/>
              <a:gd name="connsiteX12" fmla="*/ 10846594 w 12192000"/>
              <a:gd name="connsiteY12" fmla="*/ 765069 h 2237474"/>
              <a:gd name="connsiteX13" fmla="*/ 10739478 w 12192000"/>
              <a:gd name="connsiteY13" fmla="*/ 776841 h 2237474"/>
              <a:gd name="connsiteX14" fmla="*/ 10458762 w 12192000"/>
              <a:gd name="connsiteY14" fmla="*/ 755400 h 2237474"/>
              <a:gd name="connsiteX15" fmla="*/ 10211200 w 12192000"/>
              <a:gd name="connsiteY15" fmla="*/ 767513 h 2237474"/>
              <a:gd name="connsiteX16" fmla="*/ 10167995 w 12192000"/>
              <a:gd name="connsiteY16" fmla="*/ 760843 h 2237474"/>
              <a:gd name="connsiteX17" fmla="*/ 9997044 w 12192000"/>
              <a:gd name="connsiteY17" fmla="*/ 780129 h 2237474"/>
              <a:gd name="connsiteX18" fmla="*/ 9943887 w 12192000"/>
              <a:gd name="connsiteY18" fmla="*/ 804141 h 2237474"/>
              <a:gd name="connsiteX19" fmla="*/ 9918248 w 12192000"/>
              <a:gd name="connsiteY19" fmla="*/ 816628 h 2237474"/>
              <a:gd name="connsiteX20" fmla="*/ 9767091 w 12192000"/>
              <a:gd name="connsiteY20" fmla="*/ 870550 h 2237474"/>
              <a:gd name="connsiteX21" fmla="*/ 9683005 w 12192000"/>
              <a:gd name="connsiteY21" fmla="*/ 894128 h 2237474"/>
              <a:gd name="connsiteX22" fmla="*/ 9594438 w 12192000"/>
              <a:gd name="connsiteY22" fmla="*/ 919051 h 2237474"/>
              <a:gd name="connsiteX23" fmla="*/ 9544189 w 12192000"/>
              <a:gd name="connsiteY23" fmla="*/ 938966 h 2237474"/>
              <a:gd name="connsiteX24" fmla="*/ 9500499 w 12192000"/>
              <a:gd name="connsiteY24" fmla="*/ 954680 h 2237474"/>
              <a:gd name="connsiteX25" fmla="*/ 9410017 w 12192000"/>
              <a:gd name="connsiteY25" fmla="*/ 993931 h 2237474"/>
              <a:gd name="connsiteX26" fmla="*/ 9392919 w 12192000"/>
              <a:gd name="connsiteY26" fmla="*/ 994656 h 2237474"/>
              <a:gd name="connsiteX27" fmla="*/ 9268019 w 12192000"/>
              <a:gd name="connsiteY27" fmla="*/ 1007442 h 2237474"/>
              <a:gd name="connsiteX28" fmla="*/ 9188177 w 12192000"/>
              <a:gd name="connsiteY28" fmla="*/ 1035474 h 2237474"/>
              <a:gd name="connsiteX29" fmla="*/ 9155969 w 12192000"/>
              <a:gd name="connsiteY29" fmla="*/ 1046804 h 2237474"/>
              <a:gd name="connsiteX30" fmla="*/ 9133985 w 12192000"/>
              <a:gd name="connsiteY30" fmla="*/ 1046450 h 2237474"/>
              <a:gd name="connsiteX31" fmla="*/ 9003462 w 12192000"/>
              <a:gd name="connsiteY31" fmla="*/ 1042406 h 2237474"/>
              <a:gd name="connsiteX32" fmla="*/ 8968445 w 12192000"/>
              <a:gd name="connsiteY32" fmla="*/ 1052169 h 2237474"/>
              <a:gd name="connsiteX33" fmla="*/ 8886001 w 12192000"/>
              <a:gd name="connsiteY33" fmla="*/ 1067468 h 2237474"/>
              <a:gd name="connsiteX34" fmla="*/ 8838610 w 12192000"/>
              <a:gd name="connsiteY34" fmla="*/ 1075091 h 2237474"/>
              <a:gd name="connsiteX35" fmla="*/ 8750383 w 12192000"/>
              <a:gd name="connsiteY35" fmla="*/ 1097387 h 2237474"/>
              <a:gd name="connsiteX36" fmla="*/ 8665605 w 12192000"/>
              <a:gd name="connsiteY36" fmla="*/ 1110791 h 2237474"/>
              <a:gd name="connsiteX37" fmla="*/ 8584946 w 12192000"/>
              <a:gd name="connsiteY37" fmla="*/ 1135226 h 2237474"/>
              <a:gd name="connsiteX38" fmla="*/ 8419755 w 12192000"/>
              <a:gd name="connsiteY38" fmla="*/ 1216260 h 2237474"/>
              <a:gd name="connsiteX39" fmla="*/ 8411626 w 12192000"/>
              <a:gd name="connsiteY39" fmla="*/ 1214397 h 2237474"/>
              <a:gd name="connsiteX40" fmla="*/ 8363469 w 12192000"/>
              <a:gd name="connsiteY40" fmla="*/ 1246658 h 2237474"/>
              <a:gd name="connsiteX41" fmla="*/ 8275497 w 12192000"/>
              <a:gd name="connsiteY41" fmla="*/ 1264396 h 2237474"/>
              <a:gd name="connsiteX42" fmla="*/ 8074238 w 12192000"/>
              <a:gd name="connsiteY42" fmla="*/ 1301895 h 2237474"/>
              <a:gd name="connsiteX43" fmla="*/ 7942099 w 12192000"/>
              <a:gd name="connsiteY43" fmla="*/ 1336332 h 2237474"/>
              <a:gd name="connsiteX44" fmla="*/ 7902328 w 12192000"/>
              <a:gd name="connsiteY44" fmla="*/ 1345865 h 2237474"/>
              <a:gd name="connsiteX45" fmla="*/ 7840612 w 12192000"/>
              <a:gd name="connsiteY45" fmla="*/ 1369373 h 2237474"/>
              <a:gd name="connsiteX46" fmla="*/ 7786819 w 12192000"/>
              <a:gd name="connsiteY46" fmla="*/ 1378970 h 2237474"/>
              <a:gd name="connsiteX47" fmla="*/ 7548172 w 12192000"/>
              <a:gd name="connsiteY47" fmla="*/ 1417460 h 2237474"/>
              <a:gd name="connsiteX48" fmla="*/ 7483437 w 12192000"/>
              <a:gd name="connsiteY48" fmla="*/ 1478152 h 2237474"/>
              <a:gd name="connsiteX49" fmla="*/ 7377870 w 12192000"/>
              <a:gd name="connsiteY49" fmla="*/ 1523319 h 2237474"/>
              <a:gd name="connsiteX50" fmla="*/ 7230737 w 12192000"/>
              <a:gd name="connsiteY50" fmla="*/ 1562633 h 2237474"/>
              <a:gd name="connsiteX51" fmla="*/ 7224458 w 12192000"/>
              <a:gd name="connsiteY51" fmla="*/ 1573008 h 2237474"/>
              <a:gd name="connsiteX52" fmla="*/ 7183121 w 12192000"/>
              <a:gd name="connsiteY52" fmla="*/ 1595162 h 2237474"/>
              <a:gd name="connsiteX53" fmla="*/ 7164601 w 12192000"/>
              <a:gd name="connsiteY53" fmla="*/ 1606490 h 2237474"/>
              <a:gd name="connsiteX54" fmla="*/ 6900177 w 12192000"/>
              <a:gd name="connsiteY54" fmla="*/ 1636016 h 2237474"/>
              <a:gd name="connsiteX55" fmla="*/ 6795372 w 12192000"/>
              <a:gd name="connsiteY55" fmla="*/ 1644845 h 2237474"/>
              <a:gd name="connsiteX56" fmla="*/ 6692251 w 12192000"/>
              <a:gd name="connsiteY56" fmla="*/ 1656357 h 2237474"/>
              <a:gd name="connsiteX57" fmla="*/ 6655235 w 12192000"/>
              <a:gd name="connsiteY57" fmla="*/ 1661869 h 2237474"/>
              <a:gd name="connsiteX58" fmla="*/ 6554894 w 12192000"/>
              <a:gd name="connsiteY58" fmla="*/ 1664428 h 2237474"/>
              <a:gd name="connsiteX59" fmla="*/ 6516595 w 12192000"/>
              <a:gd name="connsiteY59" fmla="*/ 1667475 h 2237474"/>
              <a:gd name="connsiteX60" fmla="*/ 6508541 w 12192000"/>
              <a:gd name="connsiteY60" fmla="*/ 1668757 h 2237474"/>
              <a:gd name="connsiteX61" fmla="*/ 6471012 w 12192000"/>
              <a:gd name="connsiteY61" fmla="*/ 1678604 h 2237474"/>
              <a:gd name="connsiteX62" fmla="*/ 6364035 w 12192000"/>
              <a:gd name="connsiteY62" fmla="*/ 1667683 h 2237474"/>
              <a:gd name="connsiteX63" fmla="*/ 6280959 w 12192000"/>
              <a:gd name="connsiteY63" fmla="*/ 1689329 h 2237474"/>
              <a:gd name="connsiteX64" fmla="*/ 6243319 w 12192000"/>
              <a:gd name="connsiteY64" fmla="*/ 1695560 h 2237474"/>
              <a:gd name="connsiteX65" fmla="*/ 6098321 w 12192000"/>
              <a:gd name="connsiteY65" fmla="*/ 1721646 h 2237474"/>
              <a:gd name="connsiteX66" fmla="*/ 5880652 w 12192000"/>
              <a:gd name="connsiteY66" fmla="*/ 1779643 h 2237474"/>
              <a:gd name="connsiteX67" fmla="*/ 5785959 w 12192000"/>
              <a:gd name="connsiteY67" fmla="*/ 1775307 h 2237474"/>
              <a:gd name="connsiteX68" fmla="*/ 5643534 w 12192000"/>
              <a:gd name="connsiteY68" fmla="*/ 1802919 h 2237474"/>
              <a:gd name="connsiteX69" fmla="*/ 5518799 w 12192000"/>
              <a:gd name="connsiteY69" fmla="*/ 1818312 h 2237474"/>
              <a:gd name="connsiteX70" fmla="*/ 5505014 w 12192000"/>
              <a:gd name="connsiteY70" fmla="*/ 1819259 h 2237474"/>
              <a:gd name="connsiteX71" fmla="*/ 5453307 w 12192000"/>
              <a:gd name="connsiteY71" fmla="*/ 1815450 h 2237474"/>
              <a:gd name="connsiteX72" fmla="*/ 5221533 w 12192000"/>
              <a:gd name="connsiteY72" fmla="*/ 1846950 h 2237474"/>
              <a:gd name="connsiteX73" fmla="*/ 5149802 w 12192000"/>
              <a:gd name="connsiteY73" fmla="*/ 1844846 h 2237474"/>
              <a:gd name="connsiteX74" fmla="*/ 5114927 w 12192000"/>
              <a:gd name="connsiteY74" fmla="*/ 1847827 h 2237474"/>
              <a:gd name="connsiteX75" fmla="*/ 5108970 w 12192000"/>
              <a:gd name="connsiteY75" fmla="*/ 1847935 h 2237474"/>
              <a:gd name="connsiteX76" fmla="*/ 5067961 w 12192000"/>
              <a:gd name="connsiteY76" fmla="*/ 1845917 h 2237474"/>
              <a:gd name="connsiteX77" fmla="*/ 5007075 w 12192000"/>
              <a:gd name="connsiteY77" fmla="*/ 1838626 h 2237474"/>
              <a:gd name="connsiteX78" fmla="*/ 4944087 w 12192000"/>
              <a:gd name="connsiteY78" fmla="*/ 1823332 h 2237474"/>
              <a:gd name="connsiteX79" fmla="*/ 4907662 w 12192000"/>
              <a:gd name="connsiteY79" fmla="*/ 1816900 h 2237474"/>
              <a:gd name="connsiteX80" fmla="*/ 4882386 w 12192000"/>
              <a:gd name="connsiteY80" fmla="*/ 1809844 h 2237474"/>
              <a:gd name="connsiteX81" fmla="*/ 4811440 w 12192000"/>
              <a:gd name="connsiteY81" fmla="*/ 1804655 h 2237474"/>
              <a:gd name="connsiteX82" fmla="*/ 4691075 w 12192000"/>
              <a:gd name="connsiteY82" fmla="*/ 1801389 h 2237474"/>
              <a:gd name="connsiteX83" fmla="*/ 4640313 w 12192000"/>
              <a:gd name="connsiteY83" fmla="*/ 1784307 h 2237474"/>
              <a:gd name="connsiteX84" fmla="*/ 4536503 w 12192000"/>
              <a:gd name="connsiteY84" fmla="*/ 1785334 h 2237474"/>
              <a:gd name="connsiteX85" fmla="*/ 4513724 w 12192000"/>
              <a:gd name="connsiteY85" fmla="*/ 1791996 h 2237474"/>
              <a:gd name="connsiteX86" fmla="*/ 4459810 w 12192000"/>
              <a:gd name="connsiteY86" fmla="*/ 1797886 h 2237474"/>
              <a:gd name="connsiteX87" fmla="*/ 4379064 w 12192000"/>
              <a:gd name="connsiteY87" fmla="*/ 1817177 h 2237474"/>
              <a:gd name="connsiteX88" fmla="*/ 4290981 w 12192000"/>
              <a:gd name="connsiteY88" fmla="*/ 1839677 h 2237474"/>
              <a:gd name="connsiteX89" fmla="*/ 4238372 w 12192000"/>
              <a:gd name="connsiteY89" fmla="*/ 1851480 h 2237474"/>
              <a:gd name="connsiteX90" fmla="*/ 4232517 w 12192000"/>
              <a:gd name="connsiteY90" fmla="*/ 1852567 h 2237474"/>
              <a:gd name="connsiteX91" fmla="*/ 4191732 w 12192000"/>
              <a:gd name="connsiteY91" fmla="*/ 1857328 h 2237474"/>
              <a:gd name="connsiteX92" fmla="*/ 4065532 w 12192000"/>
              <a:gd name="connsiteY92" fmla="*/ 1855477 h 2237474"/>
              <a:gd name="connsiteX93" fmla="*/ 4028460 w 12192000"/>
              <a:gd name="connsiteY93" fmla="*/ 1855137 h 2237474"/>
              <a:gd name="connsiteX94" fmla="*/ 4002267 w 12192000"/>
              <a:gd name="connsiteY94" fmla="*/ 1852352 h 2237474"/>
              <a:gd name="connsiteX95" fmla="*/ 3931396 w 12192000"/>
              <a:gd name="connsiteY95" fmla="*/ 1858915 h 2237474"/>
              <a:gd name="connsiteX96" fmla="*/ 3812162 w 12192000"/>
              <a:gd name="connsiteY96" fmla="*/ 1875501 h 2237474"/>
              <a:gd name="connsiteX97" fmla="*/ 3758105 w 12192000"/>
              <a:gd name="connsiteY97" fmla="*/ 1871856 h 2237474"/>
              <a:gd name="connsiteX98" fmla="*/ 3715896 w 12192000"/>
              <a:gd name="connsiteY98" fmla="*/ 1881552 h 2237474"/>
              <a:gd name="connsiteX99" fmla="*/ 3567259 w 12192000"/>
              <a:gd name="connsiteY99" fmla="*/ 1893482 h 2237474"/>
              <a:gd name="connsiteX100" fmla="*/ 3405770 w 12192000"/>
              <a:gd name="connsiteY100" fmla="*/ 1904591 h 2237474"/>
              <a:gd name="connsiteX101" fmla="*/ 3280097 w 12192000"/>
              <a:gd name="connsiteY101" fmla="*/ 1919610 h 2237474"/>
              <a:gd name="connsiteX102" fmla="*/ 3009910 w 12192000"/>
              <a:gd name="connsiteY102" fmla="*/ 1957866 h 2237474"/>
              <a:gd name="connsiteX103" fmla="*/ 2995934 w 12192000"/>
              <a:gd name="connsiteY103" fmla="*/ 1967085 h 2237474"/>
              <a:gd name="connsiteX104" fmla="*/ 2942858 w 12192000"/>
              <a:gd name="connsiteY104" fmla="*/ 1981367 h 2237474"/>
              <a:gd name="connsiteX105" fmla="*/ 2875436 w 12192000"/>
              <a:gd name="connsiteY105" fmla="*/ 1996977 h 2237474"/>
              <a:gd name="connsiteX106" fmla="*/ 2874892 w 12192000"/>
              <a:gd name="connsiteY106" fmla="*/ 1996085 h 2237474"/>
              <a:gd name="connsiteX107" fmla="*/ 2843662 w 12192000"/>
              <a:gd name="connsiteY107" fmla="*/ 1992498 h 2237474"/>
              <a:gd name="connsiteX108" fmla="*/ 2718916 w 12192000"/>
              <a:gd name="connsiteY108" fmla="*/ 1990867 h 2237474"/>
              <a:gd name="connsiteX109" fmla="*/ 2713522 w 12192000"/>
              <a:gd name="connsiteY109" fmla="*/ 1990173 h 2237474"/>
              <a:gd name="connsiteX110" fmla="*/ 2476147 w 12192000"/>
              <a:gd name="connsiteY110" fmla="*/ 1998305 h 2237474"/>
              <a:gd name="connsiteX111" fmla="*/ 2373568 w 12192000"/>
              <a:gd name="connsiteY111" fmla="*/ 2003219 h 2237474"/>
              <a:gd name="connsiteX112" fmla="*/ 2287219 w 12192000"/>
              <a:gd name="connsiteY112" fmla="*/ 1998750 h 2237474"/>
              <a:gd name="connsiteX113" fmla="*/ 2243069 w 12192000"/>
              <a:gd name="connsiteY113" fmla="*/ 2005321 h 2237474"/>
              <a:gd name="connsiteX114" fmla="*/ 2164831 w 12192000"/>
              <a:gd name="connsiteY114" fmla="*/ 2010143 h 2237474"/>
              <a:gd name="connsiteX115" fmla="*/ 2085228 w 12192000"/>
              <a:gd name="connsiteY115" fmla="*/ 2046431 h 2237474"/>
              <a:gd name="connsiteX116" fmla="*/ 2058061 w 12192000"/>
              <a:gd name="connsiteY116" fmla="*/ 2047942 h 2237474"/>
              <a:gd name="connsiteX117" fmla="*/ 2042244 w 12192000"/>
              <a:gd name="connsiteY117" fmla="*/ 2055560 h 2237474"/>
              <a:gd name="connsiteX118" fmla="*/ 1877728 w 12192000"/>
              <a:gd name="connsiteY118" fmla="*/ 2101004 h 2237474"/>
              <a:gd name="connsiteX119" fmla="*/ 1759056 w 12192000"/>
              <a:gd name="connsiteY119" fmla="*/ 2125608 h 2237474"/>
              <a:gd name="connsiteX120" fmla="*/ 1637948 w 12192000"/>
              <a:gd name="connsiteY120" fmla="*/ 2172597 h 2237474"/>
              <a:gd name="connsiteX121" fmla="*/ 1434549 w 12192000"/>
              <a:gd name="connsiteY121" fmla="*/ 2234522 h 2237474"/>
              <a:gd name="connsiteX122" fmla="*/ 1398481 w 12192000"/>
              <a:gd name="connsiteY122" fmla="*/ 2237074 h 2237474"/>
              <a:gd name="connsiteX123" fmla="*/ 1398407 w 12192000"/>
              <a:gd name="connsiteY123" fmla="*/ 2237095 h 2237474"/>
              <a:gd name="connsiteX124" fmla="*/ 1370962 w 12192000"/>
              <a:gd name="connsiteY124" fmla="*/ 2237474 h 2237474"/>
              <a:gd name="connsiteX125" fmla="*/ 1356367 w 12192000"/>
              <a:gd name="connsiteY125" fmla="*/ 2235089 h 2237474"/>
              <a:gd name="connsiteX126" fmla="*/ 1279765 w 12192000"/>
              <a:gd name="connsiteY126" fmla="*/ 2229639 h 2237474"/>
              <a:gd name="connsiteX127" fmla="*/ 1195347 w 12192000"/>
              <a:gd name="connsiteY127" fmla="*/ 2212354 h 2237474"/>
              <a:gd name="connsiteX128" fmla="*/ 970251 w 12192000"/>
              <a:gd name="connsiteY128" fmla="*/ 2221029 h 2237474"/>
              <a:gd name="connsiteX129" fmla="*/ 812914 w 12192000"/>
              <a:gd name="connsiteY129" fmla="*/ 2210095 h 2237474"/>
              <a:gd name="connsiteX130" fmla="*/ 776382 w 12192000"/>
              <a:gd name="connsiteY130" fmla="*/ 2204512 h 2237474"/>
              <a:gd name="connsiteX131" fmla="*/ 597225 w 12192000"/>
              <a:gd name="connsiteY131" fmla="*/ 2180999 h 2237474"/>
              <a:gd name="connsiteX132" fmla="*/ 520671 w 12192000"/>
              <a:gd name="connsiteY132" fmla="*/ 2180980 h 2237474"/>
              <a:gd name="connsiteX133" fmla="*/ 515024 w 12192000"/>
              <a:gd name="connsiteY133" fmla="*/ 2179258 h 2237474"/>
              <a:gd name="connsiteX134" fmla="*/ 413835 w 12192000"/>
              <a:gd name="connsiteY134" fmla="*/ 2156783 h 2237474"/>
              <a:gd name="connsiteX135" fmla="*/ 376513 w 12192000"/>
              <a:gd name="connsiteY135" fmla="*/ 2154014 h 2237474"/>
              <a:gd name="connsiteX136" fmla="*/ 273386 w 12192000"/>
              <a:gd name="connsiteY136" fmla="*/ 2142551 h 2237474"/>
              <a:gd name="connsiteX137" fmla="*/ 169207 w 12192000"/>
              <a:gd name="connsiteY137" fmla="*/ 2128100 h 2237474"/>
              <a:gd name="connsiteX138" fmla="*/ 77641 w 12192000"/>
              <a:gd name="connsiteY138" fmla="*/ 2126835 h 2237474"/>
              <a:gd name="connsiteX139" fmla="*/ 37645 w 12192000"/>
              <a:gd name="connsiteY139" fmla="*/ 2115401 h 2237474"/>
              <a:gd name="connsiteX140" fmla="*/ 4572 w 12192000"/>
              <a:gd name="connsiteY140" fmla="*/ 2111091 h 2237474"/>
              <a:gd name="connsiteX141" fmla="*/ 0 w 12192000"/>
              <a:gd name="connsiteY141" fmla="*/ 2110468 h 2237474"/>
              <a:gd name="connsiteX142" fmla="*/ 0 w 12192000"/>
              <a:gd name="connsiteY142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38659 w 12192000"/>
              <a:gd name="connsiteY3" fmla="*/ 756742 h 2237474"/>
              <a:gd name="connsiteX4" fmla="*/ 11890686 w 12192000"/>
              <a:gd name="connsiteY4" fmla="*/ 732766 h 2237474"/>
              <a:gd name="connsiteX5" fmla="*/ 11820512 w 12192000"/>
              <a:gd name="connsiteY5" fmla="*/ 745392 h 2237474"/>
              <a:gd name="connsiteX6" fmla="*/ 11649954 w 12192000"/>
              <a:gd name="connsiteY6" fmla="*/ 749628 h 2237474"/>
              <a:gd name="connsiteX7" fmla="*/ 11560424 w 12192000"/>
              <a:gd name="connsiteY7" fmla="*/ 748017 h 2237474"/>
              <a:gd name="connsiteX8" fmla="*/ 11358455 w 12192000"/>
              <a:gd name="connsiteY8" fmla="*/ 747593 h 2237474"/>
              <a:gd name="connsiteX9" fmla="*/ 11165209 w 12192000"/>
              <a:gd name="connsiteY9" fmla="*/ 748852 h 2237474"/>
              <a:gd name="connsiteX10" fmla="*/ 11058755 w 12192000"/>
              <a:gd name="connsiteY10" fmla="*/ 749617 h 2237474"/>
              <a:gd name="connsiteX11" fmla="*/ 10846594 w 12192000"/>
              <a:gd name="connsiteY11" fmla="*/ 765069 h 2237474"/>
              <a:gd name="connsiteX12" fmla="*/ 10739478 w 12192000"/>
              <a:gd name="connsiteY12" fmla="*/ 776841 h 2237474"/>
              <a:gd name="connsiteX13" fmla="*/ 10458762 w 12192000"/>
              <a:gd name="connsiteY13" fmla="*/ 755400 h 2237474"/>
              <a:gd name="connsiteX14" fmla="*/ 10211200 w 12192000"/>
              <a:gd name="connsiteY14" fmla="*/ 767513 h 2237474"/>
              <a:gd name="connsiteX15" fmla="*/ 10167995 w 12192000"/>
              <a:gd name="connsiteY15" fmla="*/ 760843 h 2237474"/>
              <a:gd name="connsiteX16" fmla="*/ 9997044 w 12192000"/>
              <a:gd name="connsiteY16" fmla="*/ 780129 h 2237474"/>
              <a:gd name="connsiteX17" fmla="*/ 9943887 w 12192000"/>
              <a:gd name="connsiteY17" fmla="*/ 804141 h 2237474"/>
              <a:gd name="connsiteX18" fmla="*/ 9918248 w 12192000"/>
              <a:gd name="connsiteY18" fmla="*/ 816628 h 2237474"/>
              <a:gd name="connsiteX19" fmla="*/ 9767091 w 12192000"/>
              <a:gd name="connsiteY19" fmla="*/ 870550 h 2237474"/>
              <a:gd name="connsiteX20" fmla="*/ 9683005 w 12192000"/>
              <a:gd name="connsiteY20" fmla="*/ 894128 h 2237474"/>
              <a:gd name="connsiteX21" fmla="*/ 9594438 w 12192000"/>
              <a:gd name="connsiteY21" fmla="*/ 919051 h 2237474"/>
              <a:gd name="connsiteX22" fmla="*/ 9544189 w 12192000"/>
              <a:gd name="connsiteY22" fmla="*/ 938966 h 2237474"/>
              <a:gd name="connsiteX23" fmla="*/ 9500499 w 12192000"/>
              <a:gd name="connsiteY23" fmla="*/ 954680 h 2237474"/>
              <a:gd name="connsiteX24" fmla="*/ 9410017 w 12192000"/>
              <a:gd name="connsiteY24" fmla="*/ 993931 h 2237474"/>
              <a:gd name="connsiteX25" fmla="*/ 9392919 w 12192000"/>
              <a:gd name="connsiteY25" fmla="*/ 994656 h 2237474"/>
              <a:gd name="connsiteX26" fmla="*/ 9268019 w 12192000"/>
              <a:gd name="connsiteY26" fmla="*/ 1007442 h 2237474"/>
              <a:gd name="connsiteX27" fmla="*/ 9188177 w 12192000"/>
              <a:gd name="connsiteY27" fmla="*/ 1035474 h 2237474"/>
              <a:gd name="connsiteX28" fmla="*/ 9155969 w 12192000"/>
              <a:gd name="connsiteY28" fmla="*/ 1046804 h 2237474"/>
              <a:gd name="connsiteX29" fmla="*/ 9133985 w 12192000"/>
              <a:gd name="connsiteY29" fmla="*/ 1046450 h 2237474"/>
              <a:gd name="connsiteX30" fmla="*/ 9003462 w 12192000"/>
              <a:gd name="connsiteY30" fmla="*/ 1042406 h 2237474"/>
              <a:gd name="connsiteX31" fmla="*/ 8968445 w 12192000"/>
              <a:gd name="connsiteY31" fmla="*/ 1052169 h 2237474"/>
              <a:gd name="connsiteX32" fmla="*/ 8886001 w 12192000"/>
              <a:gd name="connsiteY32" fmla="*/ 1067468 h 2237474"/>
              <a:gd name="connsiteX33" fmla="*/ 8838610 w 12192000"/>
              <a:gd name="connsiteY33" fmla="*/ 1075091 h 2237474"/>
              <a:gd name="connsiteX34" fmla="*/ 8750383 w 12192000"/>
              <a:gd name="connsiteY34" fmla="*/ 1097387 h 2237474"/>
              <a:gd name="connsiteX35" fmla="*/ 8665605 w 12192000"/>
              <a:gd name="connsiteY35" fmla="*/ 1110791 h 2237474"/>
              <a:gd name="connsiteX36" fmla="*/ 8584946 w 12192000"/>
              <a:gd name="connsiteY36" fmla="*/ 1135226 h 2237474"/>
              <a:gd name="connsiteX37" fmla="*/ 8419755 w 12192000"/>
              <a:gd name="connsiteY37" fmla="*/ 1216260 h 2237474"/>
              <a:gd name="connsiteX38" fmla="*/ 8411626 w 12192000"/>
              <a:gd name="connsiteY38" fmla="*/ 1214397 h 2237474"/>
              <a:gd name="connsiteX39" fmla="*/ 8363469 w 12192000"/>
              <a:gd name="connsiteY39" fmla="*/ 1246658 h 2237474"/>
              <a:gd name="connsiteX40" fmla="*/ 8275497 w 12192000"/>
              <a:gd name="connsiteY40" fmla="*/ 1264396 h 2237474"/>
              <a:gd name="connsiteX41" fmla="*/ 8074238 w 12192000"/>
              <a:gd name="connsiteY41" fmla="*/ 1301895 h 2237474"/>
              <a:gd name="connsiteX42" fmla="*/ 7942099 w 12192000"/>
              <a:gd name="connsiteY42" fmla="*/ 1336332 h 2237474"/>
              <a:gd name="connsiteX43" fmla="*/ 7902328 w 12192000"/>
              <a:gd name="connsiteY43" fmla="*/ 1345865 h 2237474"/>
              <a:gd name="connsiteX44" fmla="*/ 7840612 w 12192000"/>
              <a:gd name="connsiteY44" fmla="*/ 1369373 h 2237474"/>
              <a:gd name="connsiteX45" fmla="*/ 7786819 w 12192000"/>
              <a:gd name="connsiteY45" fmla="*/ 1378970 h 2237474"/>
              <a:gd name="connsiteX46" fmla="*/ 7548172 w 12192000"/>
              <a:gd name="connsiteY46" fmla="*/ 1417460 h 2237474"/>
              <a:gd name="connsiteX47" fmla="*/ 7483437 w 12192000"/>
              <a:gd name="connsiteY47" fmla="*/ 1478152 h 2237474"/>
              <a:gd name="connsiteX48" fmla="*/ 7377870 w 12192000"/>
              <a:gd name="connsiteY48" fmla="*/ 1523319 h 2237474"/>
              <a:gd name="connsiteX49" fmla="*/ 7230737 w 12192000"/>
              <a:gd name="connsiteY49" fmla="*/ 1562633 h 2237474"/>
              <a:gd name="connsiteX50" fmla="*/ 7224458 w 12192000"/>
              <a:gd name="connsiteY50" fmla="*/ 1573008 h 2237474"/>
              <a:gd name="connsiteX51" fmla="*/ 7183121 w 12192000"/>
              <a:gd name="connsiteY51" fmla="*/ 1595162 h 2237474"/>
              <a:gd name="connsiteX52" fmla="*/ 7164601 w 12192000"/>
              <a:gd name="connsiteY52" fmla="*/ 1606490 h 2237474"/>
              <a:gd name="connsiteX53" fmla="*/ 6900177 w 12192000"/>
              <a:gd name="connsiteY53" fmla="*/ 1636016 h 2237474"/>
              <a:gd name="connsiteX54" fmla="*/ 6795372 w 12192000"/>
              <a:gd name="connsiteY54" fmla="*/ 1644845 h 2237474"/>
              <a:gd name="connsiteX55" fmla="*/ 6692251 w 12192000"/>
              <a:gd name="connsiteY55" fmla="*/ 1656357 h 2237474"/>
              <a:gd name="connsiteX56" fmla="*/ 6655235 w 12192000"/>
              <a:gd name="connsiteY56" fmla="*/ 1661869 h 2237474"/>
              <a:gd name="connsiteX57" fmla="*/ 6554894 w 12192000"/>
              <a:gd name="connsiteY57" fmla="*/ 1664428 h 2237474"/>
              <a:gd name="connsiteX58" fmla="*/ 6516595 w 12192000"/>
              <a:gd name="connsiteY58" fmla="*/ 1667475 h 2237474"/>
              <a:gd name="connsiteX59" fmla="*/ 6508541 w 12192000"/>
              <a:gd name="connsiteY59" fmla="*/ 1668757 h 2237474"/>
              <a:gd name="connsiteX60" fmla="*/ 6471012 w 12192000"/>
              <a:gd name="connsiteY60" fmla="*/ 1678604 h 2237474"/>
              <a:gd name="connsiteX61" fmla="*/ 6364035 w 12192000"/>
              <a:gd name="connsiteY61" fmla="*/ 1667683 h 2237474"/>
              <a:gd name="connsiteX62" fmla="*/ 6280959 w 12192000"/>
              <a:gd name="connsiteY62" fmla="*/ 1689329 h 2237474"/>
              <a:gd name="connsiteX63" fmla="*/ 6243319 w 12192000"/>
              <a:gd name="connsiteY63" fmla="*/ 1695560 h 2237474"/>
              <a:gd name="connsiteX64" fmla="*/ 6098321 w 12192000"/>
              <a:gd name="connsiteY64" fmla="*/ 1721646 h 2237474"/>
              <a:gd name="connsiteX65" fmla="*/ 5880652 w 12192000"/>
              <a:gd name="connsiteY65" fmla="*/ 1779643 h 2237474"/>
              <a:gd name="connsiteX66" fmla="*/ 5785959 w 12192000"/>
              <a:gd name="connsiteY66" fmla="*/ 1775307 h 2237474"/>
              <a:gd name="connsiteX67" fmla="*/ 5643534 w 12192000"/>
              <a:gd name="connsiteY67" fmla="*/ 1802919 h 2237474"/>
              <a:gd name="connsiteX68" fmla="*/ 5518799 w 12192000"/>
              <a:gd name="connsiteY68" fmla="*/ 1818312 h 2237474"/>
              <a:gd name="connsiteX69" fmla="*/ 5505014 w 12192000"/>
              <a:gd name="connsiteY69" fmla="*/ 1819259 h 2237474"/>
              <a:gd name="connsiteX70" fmla="*/ 5453307 w 12192000"/>
              <a:gd name="connsiteY70" fmla="*/ 1815450 h 2237474"/>
              <a:gd name="connsiteX71" fmla="*/ 5221533 w 12192000"/>
              <a:gd name="connsiteY71" fmla="*/ 1846950 h 2237474"/>
              <a:gd name="connsiteX72" fmla="*/ 5149802 w 12192000"/>
              <a:gd name="connsiteY72" fmla="*/ 1844846 h 2237474"/>
              <a:gd name="connsiteX73" fmla="*/ 5114927 w 12192000"/>
              <a:gd name="connsiteY73" fmla="*/ 1847827 h 2237474"/>
              <a:gd name="connsiteX74" fmla="*/ 5108970 w 12192000"/>
              <a:gd name="connsiteY74" fmla="*/ 1847935 h 2237474"/>
              <a:gd name="connsiteX75" fmla="*/ 5067961 w 12192000"/>
              <a:gd name="connsiteY75" fmla="*/ 1845917 h 2237474"/>
              <a:gd name="connsiteX76" fmla="*/ 5007075 w 12192000"/>
              <a:gd name="connsiteY76" fmla="*/ 1838626 h 2237474"/>
              <a:gd name="connsiteX77" fmla="*/ 4944087 w 12192000"/>
              <a:gd name="connsiteY77" fmla="*/ 1823332 h 2237474"/>
              <a:gd name="connsiteX78" fmla="*/ 4907662 w 12192000"/>
              <a:gd name="connsiteY78" fmla="*/ 1816900 h 2237474"/>
              <a:gd name="connsiteX79" fmla="*/ 4882386 w 12192000"/>
              <a:gd name="connsiteY79" fmla="*/ 1809844 h 2237474"/>
              <a:gd name="connsiteX80" fmla="*/ 4811440 w 12192000"/>
              <a:gd name="connsiteY80" fmla="*/ 1804655 h 2237474"/>
              <a:gd name="connsiteX81" fmla="*/ 4691075 w 12192000"/>
              <a:gd name="connsiteY81" fmla="*/ 1801389 h 2237474"/>
              <a:gd name="connsiteX82" fmla="*/ 4640313 w 12192000"/>
              <a:gd name="connsiteY82" fmla="*/ 1784307 h 2237474"/>
              <a:gd name="connsiteX83" fmla="*/ 4536503 w 12192000"/>
              <a:gd name="connsiteY83" fmla="*/ 1785334 h 2237474"/>
              <a:gd name="connsiteX84" fmla="*/ 4513724 w 12192000"/>
              <a:gd name="connsiteY84" fmla="*/ 1791996 h 2237474"/>
              <a:gd name="connsiteX85" fmla="*/ 4459810 w 12192000"/>
              <a:gd name="connsiteY85" fmla="*/ 1797886 h 2237474"/>
              <a:gd name="connsiteX86" fmla="*/ 4379064 w 12192000"/>
              <a:gd name="connsiteY86" fmla="*/ 1817177 h 2237474"/>
              <a:gd name="connsiteX87" fmla="*/ 4290981 w 12192000"/>
              <a:gd name="connsiteY87" fmla="*/ 1839677 h 2237474"/>
              <a:gd name="connsiteX88" fmla="*/ 4238372 w 12192000"/>
              <a:gd name="connsiteY88" fmla="*/ 1851480 h 2237474"/>
              <a:gd name="connsiteX89" fmla="*/ 4232517 w 12192000"/>
              <a:gd name="connsiteY89" fmla="*/ 1852567 h 2237474"/>
              <a:gd name="connsiteX90" fmla="*/ 4191732 w 12192000"/>
              <a:gd name="connsiteY90" fmla="*/ 1857328 h 2237474"/>
              <a:gd name="connsiteX91" fmla="*/ 4065532 w 12192000"/>
              <a:gd name="connsiteY91" fmla="*/ 1855477 h 2237474"/>
              <a:gd name="connsiteX92" fmla="*/ 4028460 w 12192000"/>
              <a:gd name="connsiteY92" fmla="*/ 1855137 h 2237474"/>
              <a:gd name="connsiteX93" fmla="*/ 4002267 w 12192000"/>
              <a:gd name="connsiteY93" fmla="*/ 1852352 h 2237474"/>
              <a:gd name="connsiteX94" fmla="*/ 3931396 w 12192000"/>
              <a:gd name="connsiteY94" fmla="*/ 1858915 h 2237474"/>
              <a:gd name="connsiteX95" fmla="*/ 3812162 w 12192000"/>
              <a:gd name="connsiteY95" fmla="*/ 1875501 h 2237474"/>
              <a:gd name="connsiteX96" fmla="*/ 3758105 w 12192000"/>
              <a:gd name="connsiteY96" fmla="*/ 1871856 h 2237474"/>
              <a:gd name="connsiteX97" fmla="*/ 3715896 w 12192000"/>
              <a:gd name="connsiteY97" fmla="*/ 1881552 h 2237474"/>
              <a:gd name="connsiteX98" fmla="*/ 3567259 w 12192000"/>
              <a:gd name="connsiteY98" fmla="*/ 1893482 h 2237474"/>
              <a:gd name="connsiteX99" fmla="*/ 3405770 w 12192000"/>
              <a:gd name="connsiteY99" fmla="*/ 1904591 h 2237474"/>
              <a:gd name="connsiteX100" fmla="*/ 3280097 w 12192000"/>
              <a:gd name="connsiteY100" fmla="*/ 1919610 h 2237474"/>
              <a:gd name="connsiteX101" fmla="*/ 3009910 w 12192000"/>
              <a:gd name="connsiteY101" fmla="*/ 1957866 h 2237474"/>
              <a:gd name="connsiteX102" fmla="*/ 2995934 w 12192000"/>
              <a:gd name="connsiteY102" fmla="*/ 1967085 h 2237474"/>
              <a:gd name="connsiteX103" fmla="*/ 2942858 w 12192000"/>
              <a:gd name="connsiteY103" fmla="*/ 1981367 h 2237474"/>
              <a:gd name="connsiteX104" fmla="*/ 2875436 w 12192000"/>
              <a:gd name="connsiteY104" fmla="*/ 1996977 h 2237474"/>
              <a:gd name="connsiteX105" fmla="*/ 2874892 w 12192000"/>
              <a:gd name="connsiteY105" fmla="*/ 1996085 h 2237474"/>
              <a:gd name="connsiteX106" fmla="*/ 2843662 w 12192000"/>
              <a:gd name="connsiteY106" fmla="*/ 1992498 h 2237474"/>
              <a:gd name="connsiteX107" fmla="*/ 2718916 w 12192000"/>
              <a:gd name="connsiteY107" fmla="*/ 1990867 h 2237474"/>
              <a:gd name="connsiteX108" fmla="*/ 2713522 w 12192000"/>
              <a:gd name="connsiteY108" fmla="*/ 1990173 h 2237474"/>
              <a:gd name="connsiteX109" fmla="*/ 2476147 w 12192000"/>
              <a:gd name="connsiteY109" fmla="*/ 1998305 h 2237474"/>
              <a:gd name="connsiteX110" fmla="*/ 2373568 w 12192000"/>
              <a:gd name="connsiteY110" fmla="*/ 2003219 h 2237474"/>
              <a:gd name="connsiteX111" fmla="*/ 2287219 w 12192000"/>
              <a:gd name="connsiteY111" fmla="*/ 1998750 h 2237474"/>
              <a:gd name="connsiteX112" fmla="*/ 2243069 w 12192000"/>
              <a:gd name="connsiteY112" fmla="*/ 2005321 h 2237474"/>
              <a:gd name="connsiteX113" fmla="*/ 2164831 w 12192000"/>
              <a:gd name="connsiteY113" fmla="*/ 2010143 h 2237474"/>
              <a:gd name="connsiteX114" fmla="*/ 2085228 w 12192000"/>
              <a:gd name="connsiteY114" fmla="*/ 2046431 h 2237474"/>
              <a:gd name="connsiteX115" fmla="*/ 2058061 w 12192000"/>
              <a:gd name="connsiteY115" fmla="*/ 2047942 h 2237474"/>
              <a:gd name="connsiteX116" fmla="*/ 2042244 w 12192000"/>
              <a:gd name="connsiteY116" fmla="*/ 2055560 h 2237474"/>
              <a:gd name="connsiteX117" fmla="*/ 1877728 w 12192000"/>
              <a:gd name="connsiteY117" fmla="*/ 2101004 h 2237474"/>
              <a:gd name="connsiteX118" fmla="*/ 1759056 w 12192000"/>
              <a:gd name="connsiteY118" fmla="*/ 2125608 h 2237474"/>
              <a:gd name="connsiteX119" fmla="*/ 1637948 w 12192000"/>
              <a:gd name="connsiteY119" fmla="*/ 2172597 h 2237474"/>
              <a:gd name="connsiteX120" fmla="*/ 1434549 w 12192000"/>
              <a:gd name="connsiteY120" fmla="*/ 2234522 h 2237474"/>
              <a:gd name="connsiteX121" fmla="*/ 1398481 w 12192000"/>
              <a:gd name="connsiteY121" fmla="*/ 2237074 h 2237474"/>
              <a:gd name="connsiteX122" fmla="*/ 1398407 w 12192000"/>
              <a:gd name="connsiteY122" fmla="*/ 2237095 h 2237474"/>
              <a:gd name="connsiteX123" fmla="*/ 1370962 w 12192000"/>
              <a:gd name="connsiteY123" fmla="*/ 2237474 h 2237474"/>
              <a:gd name="connsiteX124" fmla="*/ 1356367 w 12192000"/>
              <a:gd name="connsiteY124" fmla="*/ 2235089 h 2237474"/>
              <a:gd name="connsiteX125" fmla="*/ 1279765 w 12192000"/>
              <a:gd name="connsiteY125" fmla="*/ 2229639 h 2237474"/>
              <a:gd name="connsiteX126" fmla="*/ 1195347 w 12192000"/>
              <a:gd name="connsiteY126" fmla="*/ 2212354 h 2237474"/>
              <a:gd name="connsiteX127" fmla="*/ 970251 w 12192000"/>
              <a:gd name="connsiteY127" fmla="*/ 2221029 h 2237474"/>
              <a:gd name="connsiteX128" fmla="*/ 812914 w 12192000"/>
              <a:gd name="connsiteY128" fmla="*/ 2210095 h 2237474"/>
              <a:gd name="connsiteX129" fmla="*/ 776382 w 12192000"/>
              <a:gd name="connsiteY129" fmla="*/ 2204512 h 2237474"/>
              <a:gd name="connsiteX130" fmla="*/ 597225 w 12192000"/>
              <a:gd name="connsiteY130" fmla="*/ 2180999 h 2237474"/>
              <a:gd name="connsiteX131" fmla="*/ 520671 w 12192000"/>
              <a:gd name="connsiteY131" fmla="*/ 2180980 h 2237474"/>
              <a:gd name="connsiteX132" fmla="*/ 515024 w 12192000"/>
              <a:gd name="connsiteY132" fmla="*/ 2179258 h 2237474"/>
              <a:gd name="connsiteX133" fmla="*/ 413835 w 12192000"/>
              <a:gd name="connsiteY133" fmla="*/ 2156783 h 2237474"/>
              <a:gd name="connsiteX134" fmla="*/ 376513 w 12192000"/>
              <a:gd name="connsiteY134" fmla="*/ 2154014 h 2237474"/>
              <a:gd name="connsiteX135" fmla="*/ 273386 w 12192000"/>
              <a:gd name="connsiteY135" fmla="*/ 2142551 h 2237474"/>
              <a:gd name="connsiteX136" fmla="*/ 169207 w 12192000"/>
              <a:gd name="connsiteY136" fmla="*/ 2128100 h 2237474"/>
              <a:gd name="connsiteX137" fmla="*/ 77641 w 12192000"/>
              <a:gd name="connsiteY137" fmla="*/ 2126835 h 2237474"/>
              <a:gd name="connsiteX138" fmla="*/ 37645 w 12192000"/>
              <a:gd name="connsiteY138" fmla="*/ 2115401 h 2237474"/>
              <a:gd name="connsiteX139" fmla="*/ 4572 w 12192000"/>
              <a:gd name="connsiteY139" fmla="*/ 2111091 h 2237474"/>
              <a:gd name="connsiteX140" fmla="*/ 0 w 12192000"/>
              <a:gd name="connsiteY140" fmla="*/ 2110468 h 2237474"/>
              <a:gd name="connsiteX141" fmla="*/ 0 w 12192000"/>
              <a:gd name="connsiteY141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715896 w 12192000"/>
              <a:gd name="connsiteY96" fmla="*/ 1881552 h 2237474"/>
              <a:gd name="connsiteX97" fmla="*/ 3567259 w 12192000"/>
              <a:gd name="connsiteY97" fmla="*/ 1893482 h 2237474"/>
              <a:gd name="connsiteX98" fmla="*/ 3405770 w 12192000"/>
              <a:gd name="connsiteY98" fmla="*/ 1904591 h 2237474"/>
              <a:gd name="connsiteX99" fmla="*/ 3280097 w 12192000"/>
              <a:gd name="connsiteY99" fmla="*/ 1919610 h 2237474"/>
              <a:gd name="connsiteX100" fmla="*/ 3009910 w 12192000"/>
              <a:gd name="connsiteY100" fmla="*/ 1957866 h 2237474"/>
              <a:gd name="connsiteX101" fmla="*/ 2995934 w 12192000"/>
              <a:gd name="connsiteY101" fmla="*/ 1967085 h 2237474"/>
              <a:gd name="connsiteX102" fmla="*/ 2942858 w 12192000"/>
              <a:gd name="connsiteY102" fmla="*/ 1981367 h 2237474"/>
              <a:gd name="connsiteX103" fmla="*/ 2875436 w 12192000"/>
              <a:gd name="connsiteY103" fmla="*/ 1996977 h 2237474"/>
              <a:gd name="connsiteX104" fmla="*/ 2874892 w 12192000"/>
              <a:gd name="connsiteY104" fmla="*/ 1996085 h 2237474"/>
              <a:gd name="connsiteX105" fmla="*/ 2843662 w 12192000"/>
              <a:gd name="connsiteY105" fmla="*/ 1992498 h 2237474"/>
              <a:gd name="connsiteX106" fmla="*/ 2718916 w 12192000"/>
              <a:gd name="connsiteY106" fmla="*/ 1990867 h 2237474"/>
              <a:gd name="connsiteX107" fmla="*/ 2713522 w 12192000"/>
              <a:gd name="connsiteY107" fmla="*/ 1990173 h 2237474"/>
              <a:gd name="connsiteX108" fmla="*/ 2476147 w 12192000"/>
              <a:gd name="connsiteY108" fmla="*/ 1998305 h 2237474"/>
              <a:gd name="connsiteX109" fmla="*/ 2373568 w 12192000"/>
              <a:gd name="connsiteY109" fmla="*/ 2003219 h 2237474"/>
              <a:gd name="connsiteX110" fmla="*/ 2287219 w 12192000"/>
              <a:gd name="connsiteY110" fmla="*/ 1998750 h 2237474"/>
              <a:gd name="connsiteX111" fmla="*/ 2243069 w 12192000"/>
              <a:gd name="connsiteY111" fmla="*/ 2005321 h 2237474"/>
              <a:gd name="connsiteX112" fmla="*/ 2164831 w 12192000"/>
              <a:gd name="connsiteY112" fmla="*/ 2010143 h 2237474"/>
              <a:gd name="connsiteX113" fmla="*/ 2085228 w 12192000"/>
              <a:gd name="connsiteY113" fmla="*/ 2046431 h 2237474"/>
              <a:gd name="connsiteX114" fmla="*/ 2058061 w 12192000"/>
              <a:gd name="connsiteY114" fmla="*/ 2047942 h 2237474"/>
              <a:gd name="connsiteX115" fmla="*/ 2042244 w 12192000"/>
              <a:gd name="connsiteY115" fmla="*/ 2055560 h 2237474"/>
              <a:gd name="connsiteX116" fmla="*/ 1877728 w 12192000"/>
              <a:gd name="connsiteY116" fmla="*/ 2101004 h 2237474"/>
              <a:gd name="connsiteX117" fmla="*/ 1759056 w 12192000"/>
              <a:gd name="connsiteY117" fmla="*/ 2125608 h 2237474"/>
              <a:gd name="connsiteX118" fmla="*/ 1637948 w 12192000"/>
              <a:gd name="connsiteY118" fmla="*/ 2172597 h 2237474"/>
              <a:gd name="connsiteX119" fmla="*/ 1434549 w 12192000"/>
              <a:gd name="connsiteY119" fmla="*/ 2234522 h 2237474"/>
              <a:gd name="connsiteX120" fmla="*/ 1398481 w 12192000"/>
              <a:gd name="connsiteY120" fmla="*/ 2237074 h 2237474"/>
              <a:gd name="connsiteX121" fmla="*/ 1398407 w 12192000"/>
              <a:gd name="connsiteY121" fmla="*/ 2237095 h 2237474"/>
              <a:gd name="connsiteX122" fmla="*/ 1370962 w 12192000"/>
              <a:gd name="connsiteY122" fmla="*/ 2237474 h 2237474"/>
              <a:gd name="connsiteX123" fmla="*/ 1356367 w 12192000"/>
              <a:gd name="connsiteY123" fmla="*/ 2235089 h 2237474"/>
              <a:gd name="connsiteX124" fmla="*/ 1279765 w 12192000"/>
              <a:gd name="connsiteY124" fmla="*/ 2229639 h 2237474"/>
              <a:gd name="connsiteX125" fmla="*/ 1195347 w 12192000"/>
              <a:gd name="connsiteY125" fmla="*/ 2212354 h 2237474"/>
              <a:gd name="connsiteX126" fmla="*/ 970251 w 12192000"/>
              <a:gd name="connsiteY126" fmla="*/ 2221029 h 2237474"/>
              <a:gd name="connsiteX127" fmla="*/ 812914 w 12192000"/>
              <a:gd name="connsiteY127" fmla="*/ 2210095 h 2237474"/>
              <a:gd name="connsiteX128" fmla="*/ 776382 w 12192000"/>
              <a:gd name="connsiteY128" fmla="*/ 2204512 h 2237474"/>
              <a:gd name="connsiteX129" fmla="*/ 597225 w 12192000"/>
              <a:gd name="connsiteY129" fmla="*/ 2180999 h 2237474"/>
              <a:gd name="connsiteX130" fmla="*/ 520671 w 12192000"/>
              <a:gd name="connsiteY130" fmla="*/ 2180980 h 2237474"/>
              <a:gd name="connsiteX131" fmla="*/ 515024 w 12192000"/>
              <a:gd name="connsiteY131" fmla="*/ 2179258 h 2237474"/>
              <a:gd name="connsiteX132" fmla="*/ 413835 w 12192000"/>
              <a:gd name="connsiteY132" fmla="*/ 2156783 h 2237474"/>
              <a:gd name="connsiteX133" fmla="*/ 376513 w 12192000"/>
              <a:gd name="connsiteY133" fmla="*/ 2154014 h 2237474"/>
              <a:gd name="connsiteX134" fmla="*/ 273386 w 12192000"/>
              <a:gd name="connsiteY134" fmla="*/ 2142551 h 2237474"/>
              <a:gd name="connsiteX135" fmla="*/ 169207 w 12192000"/>
              <a:gd name="connsiteY135" fmla="*/ 2128100 h 2237474"/>
              <a:gd name="connsiteX136" fmla="*/ 77641 w 12192000"/>
              <a:gd name="connsiteY136" fmla="*/ 2126835 h 2237474"/>
              <a:gd name="connsiteX137" fmla="*/ 37645 w 12192000"/>
              <a:gd name="connsiteY137" fmla="*/ 2115401 h 2237474"/>
              <a:gd name="connsiteX138" fmla="*/ 4572 w 12192000"/>
              <a:gd name="connsiteY138" fmla="*/ 2111091 h 2237474"/>
              <a:gd name="connsiteX139" fmla="*/ 0 w 12192000"/>
              <a:gd name="connsiteY139" fmla="*/ 2110468 h 2237474"/>
              <a:gd name="connsiteX140" fmla="*/ 0 w 12192000"/>
              <a:gd name="connsiteY140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169207 w 12192000"/>
              <a:gd name="connsiteY134" fmla="*/ 2128100 h 2237474"/>
              <a:gd name="connsiteX135" fmla="*/ 77641 w 12192000"/>
              <a:gd name="connsiteY135" fmla="*/ 2126835 h 2237474"/>
              <a:gd name="connsiteX136" fmla="*/ 37645 w 12192000"/>
              <a:gd name="connsiteY136" fmla="*/ 2115401 h 2237474"/>
              <a:gd name="connsiteX137" fmla="*/ 4572 w 12192000"/>
              <a:gd name="connsiteY137" fmla="*/ 2111091 h 2237474"/>
              <a:gd name="connsiteX138" fmla="*/ 0 w 12192000"/>
              <a:gd name="connsiteY138" fmla="*/ 2110468 h 2237474"/>
              <a:gd name="connsiteX139" fmla="*/ 0 w 12192000"/>
              <a:gd name="connsiteY139" fmla="*/ 0 h 2237474"/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1890686 w 12192000"/>
              <a:gd name="connsiteY3" fmla="*/ 732766 h 2237474"/>
              <a:gd name="connsiteX4" fmla="*/ 11820512 w 12192000"/>
              <a:gd name="connsiteY4" fmla="*/ 745392 h 2237474"/>
              <a:gd name="connsiteX5" fmla="*/ 11649954 w 12192000"/>
              <a:gd name="connsiteY5" fmla="*/ 749628 h 2237474"/>
              <a:gd name="connsiteX6" fmla="*/ 11560424 w 12192000"/>
              <a:gd name="connsiteY6" fmla="*/ 748017 h 2237474"/>
              <a:gd name="connsiteX7" fmla="*/ 11358455 w 12192000"/>
              <a:gd name="connsiteY7" fmla="*/ 747593 h 2237474"/>
              <a:gd name="connsiteX8" fmla="*/ 11165209 w 12192000"/>
              <a:gd name="connsiteY8" fmla="*/ 748852 h 2237474"/>
              <a:gd name="connsiteX9" fmla="*/ 11058755 w 12192000"/>
              <a:gd name="connsiteY9" fmla="*/ 749617 h 2237474"/>
              <a:gd name="connsiteX10" fmla="*/ 10846594 w 12192000"/>
              <a:gd name="connsiteY10" fmla="*/ 765069 h 2237474"/>
              <a:gd name="connsiteX11" fmla="*/ 10739478 w 12192000"/>
              <a:gd name="connsiteY11" fmla="*/ 776841 h 2237474"/>
              <a:gd name="connsiteX12" fmla="*/ 10458762 w 12192000"/>
              <a:gd name="connsiteY12" fmla="*/ 755400 h 2237474"/>
              <a:gd name="connsiteX13" fmla="*/ 10211200 w 12192000"/>
              <a:gd name="connsiteY13" fmla="*/ 767513 h 2237474"/>
              <a:gd name="connsiteX14" fmla="*/ 10167995 w 12192000"/>
              <a:gd name="connsiteY14" fmla="*/ 760843 h 2237474"/>
              <a:gd name="connsiteX15" fmla="*/ 9997044 w 12192000"/>
              <a:gd name="connsiteY15" fmla="*/ 780129 h 2237474"/>
              <a:gd name="connsiteX16" fmla="*/ 9943887 w 12192000"/>
              <a:gd name="connsiteY16" fmla="*/ 804141 h 2237474"/>
              <a:gd name="connsiteX17" fmla="*/ 9918248 w 12192000"/>
              <a:gd name="connsiteY17" fmla="*/ 816628 h 2237474"/>
              <a:gd name="connsiteX18" fmla="*/ 9767091 w 12192000"/>
              <a:gd name="connsiteY18" fmla="*/ 870550 h 2237474"/>
              <a:gd name="connsiteX19" fmla="*/ 9683005 w 12192000"/>
              <a:gd name="connsiteY19" fmla="*/ 894128 h 2237474"/>
              <a:gd name="connsiteX20" fmla="*/ 9594438 w 12192000"/>
              <a:gd name="connsiteY20" fmla="*/ 919051 h 2237474"/>
              <a:gd name="connsiteX21" fmla="*/ 9544189 w 12192000"/>
              <a:gd name="connsiteY21" fmla="*/ 938966 h 2237474"/>
              <a:gd name="connsiteX22" fmla="*/ 9500499 w 12192000"/>
              <a:gd name="connsiteY22" fmla="*/ 954680 h 2237474"/>
              <a:gd name="connsiteX23" fmla="*/ 9410017 w 12192000"/>
              <a:gd name="connsiteY23" fmla="*/ 993931 h 2237474"/>
              <a:gd name="connsiteX24" fmla="*/ 9392919 w 12192000"/>
              <a:gd name="connsiteY24" fmla="*/ 994656 h 2237474"/>
              <a:gd name="connsiteX25" fmla="*/ 9268019 w 12192000"/>
              <a:gd name="connsiteY25" fmla="*/ 1007442 h 2237474"/>
              <a:gd name="connsiteX26" fmla="*/ 9188177 w 12192000"/>
              <a:gd name="connsiteY26" fmla="*/ 1035474 h 2237474"/>
              <a:gd name="connsiteX27" fmla="*/ 9155969 w 12192000"/>
              <a:gd name="connsiteY27" fmla="*/ 1046804 h 2237474"/>
              <a:gd name="connsiteX28" fmla="*/ 9133985 w 12192000"/>
              <a:gd name="connsiteY28" fmla="*/ 1046450 h 2237474"/>
              <a:gd name="connsiteX29" fmla="*/ 9003462 w 12192000"/>
              <a:gd name="connsiteY29" fmla="*/ 1042406 h 2237474"/>
              <a:gd name="connsiteX30" fmla="*/ 8968445 w 12192000"/>
              <a:gd name="connsiteY30" fmla="*/ 1052169 h 2237474"/>
              <a:gd name="connsiteX31" fmla="*/ 8886001 w 12192000"/>
              <a:gd name="connsiteY31" fmla="*/ 1067468 h 2237474"/>
              <a:gd name="connsiteX32" fmla="*/ 8838610 w 12192000"/>
              <a:gd name="connsiteY32" fmla="*/ 1075091 h 2237474"/>
              <a:gd name="connsiteX33" fmla="*/ 8750383 w 12192000"/>
              <a:gd name="connsiteY33" fmla="*/ 1097387 h 2237474"/>
              <a:gd name="connsiteX34" fmla="*/ 8665605 w 12192000"/>
              <a:gd name="connsiteY34" fmla="*/ 1110791 h 2237474"/>
              <a:gd name="connsiteX35" fmla="*/ 8584946 w 12192000"/>
              <a:gd name="connsiteY35" fmla="*/ 1135226 h 2237474"/>
              <a:gd name="connsiteX36" fmla="*/ 8419755 w 12192000"/>
              <a:gd name="connsiteY36" fmla="*/ 1216260 h 2237474"/>
              <a:gd name="connsiteX37" fmla="*/ 8411626 w 12192000"/>
              <a:gd name="connsiteY37" fmla="*/ 1214397 h 2237474"/>
              <a:gd name="connsiteX38" fmla="*/ 8363469 w 12192000"/>
              <a:gd name="connsiteY38" fmla="*/ 1246658 h 2237474"/>
              <a:gd name="connsiteX39" fmla="*/ 8275497 w 12192000"/>
              <a:gd name="connsiteY39" fmla="*/ 1264396 h 2237474"/>
              <a:gd name="connsiteX40" fmla="*/ 8074238 w 12192000"/>
              <a:gd name="connsiteY40" fmla="*/ 1301895 h 2237474"/>
              <a:gd name="connsiteX41" fmla="*/ 7942099 w 12192000"/>
              <a:gd name="connsiteY41" fmla="*/ 1336332 h 2237474"/>
              <a:gd name="connsiteX42" fmla="*/ 7902328 w 12192000"/>
              <a:gd name="connsiteY42" fmla="*/ 1345865 h 2237474"/>
              <a:gd name="connsiteX43" fmla="*/ 7840612 w 12192000"/>
              <a:gd name="connsiteY43" fmla="*/ 1369373 h 2237474"/>
              <a:gd name="connsiteX44" fmla="*/ 7786819 w 12192000"/>
              <a:gd name="connsiteY44" fmla="*/ 1378970 h 2237474"/>
              <a:gd name="connsiteX45" fmla="*/ 7548172 w 12192000"/>
              <a:gd name="connsiteY45" fmla="*/ 1417460 h 2237474"/>
              <a:gd name="connsiteX46" fmla="*/ 7483437 w 12192000"/>
              <a:gd name="connsiteY46" fmla="*/ 1478152 h 2237474"/>
              <a:gd name="connsiteX47" fmla="*/ 7377870 w 12192000"/>
              <a:gd name="connsiteY47" fmla="*/ 1523319 h 2237474"/>
              <a:gd name="connsiteX48" fmla="*/ 7230737 w 12192000"/>
              <a:gd name="connsiteY48" fmla="*/ 1562633 h 2237474"/>
              <a:gd name="connsiteX49" fmla="*/ 7224458 w 12192000"/>
              <a:gd name="connsiteY49" fmla="*/ 1573008 h 2237474"/>
              <a:gd name="connsiteX50" fmla="*/ 7183121 w 12192000"/>
              <a:gd name="connsiteY50" fmla="*/ 1595162 h 2237474"/>
              <a:gd name="connsiteX51" fmla="*/ 7164601 w 12192000"/>
              <a:gd name="connsiteY51" fmla="*/ 1606490 h 2237474"/>
              <a:gd name="connsiteX52" fmla="*/ 6900177 w 12192000"/>
              <a:gd name="connsiteY52" fmla="*/ 1636016 h 2237474"/>
              <a:gd name="connsiteX53" fmla="*/ 6795372 w 12192000"/>
              <a:gd name="connsiteY53" fmla="*/ 1644845 h 2237474"/>
              <a:gd name="connsiteX54" fmla="*/ 6692251 w 12192000"/>
              <a:gd name="connsiteY54" fmla="*/ 1656357 h 2237474"/>
              <a:gd name="connsiteX55" fmla="*/ 6655235 w 12192000"/>
              <a:gd name="connsiteY55" fmla="*/ 1661869 h 2237474"/>
              <a:gd name="connsiteX56" fmla="*/ 6554894 w 12192000"/>
              <a:gd name="connsiteY56" fmla="*/ 1664428 h 2237474"/>
              <a:gd name="connsiteX57" fmla="*/ 6516595 w 12192000"/>
              <a:gd name="connsiteY57" fmla="*/ 1667475 h 2237474"/>
              <a:gd name="connsiteX58" fmla="*/ 6508541 w 12192000"/>
              <a:gd name="connsiteY58" fmla="*/ 1668757 h 2237474"/>
              <a:gd name="connsiteX59" fmla="*/ 6471012 w 12192000"/>
              <a:gd name="connsiteY59" fmla="*/ 1678604 h 2237474"/>
              <a:gd name="connsiteX60" fmla="*/ 6364035 w 12192000"/>
              <a:gd name="connsiteY60" fmla="*/ 1667683 h 2237474"/>
              <a:gd name="connsiteX61" fmla="*/ 6280959 w 12192000"/>
              <a:gd name="connsiteY61" fmla="*/ 1689329 h 2237474"/>
              <a:gd name="connsiteX62" fmla="*/ 6243319 w 12192000"/>
              <a:gd name="connsiteY62" fmla="*/ 1695560 h 2237474"/>
              <a:gd name="connsiteX63" fmla="*/ 6098321 w 12192000"/>
              <a:gd name="connsiteY63" fmla="*/ 1721646 h 2237474"/>
              <a:gd name="connsiteX64" fmla="*/ 5880652 w 12192000"/>
              <a:gd name="connsiteY64" fmla="*/ 1779643 h 2237474"/>
              <a:gd name="connsiteX65" fmla="*/ 5785959 w 12192000"/>
              <a:gd name="connsiteY65" fmla="*/ 1775307 h 2237474"/>
              <a:gd name="connsiteX66" fmla="*/ 5643534 w 12192000"/>
              <a:gd name="connsiteY66" fmla="*/ 1802919 h 2237474"/>
              <a:gd name="connsiteX67" fmla="*/ 5518799 w 12192000"/>
              <a:gd name="connsiteY67" fmla="*/ 1818312 h 2237474"/>
              <a:gd name="connsiteX68" fmla="*/ 5505014 w 12192000"/>
              <a:gd name="connsiteY68" fmla="*/ 1819259 h 2237474"/>
              <a:gd name="connsiteX69" fmla="*/ 5453307 w 12192000"/>
              <a:gd name="connsiteY69" fmla="*/ 1815450 h 2237474"/>
              <a:gd name="connsiteX70" fmla="*/ 5221533 w 12192000"/>
              <a:gd name="connsiteY70" fmla="*/ 1846950 h 2237474"/>
              <a:gd name="connsiteX71" fmla="*/ 5149802 w 12192000"/>
              <a:gd name="connsiteY71" fmla="*/ 1844846 h 2237474"/>
              <a:gd name="connsiteX72" fmla="*/ 5114927 w 12192000"/>
              <a:gd name="connsiteY72" fmla="*/ 1847827 h 2237474"/>
              <a:gd name="connsiteX73" fmla="*/ 5108970 w 12192000"/>
              <a:gd name="connsiteY73" fmla="*/ 1847935 h 2237474"/>
              <a:gd name="connsiteX74" fmla="*/ 5067961 w 12192000"/>
              <a:gd name="connsiteY74" fmla="*/ 1845917 h 2237474"/>
              <a:gd name="connsiteX75" fmla="*/ 5007075 w 12192000"/>
              <a:gd name="connsiteY75" fmla="*/ 1838626 h 2237474"/>
              <a:gd name="connsiteX76" fmla="*/ 4944087 w 12192000"/>
              <a:gd name="connsiteY76" fmla="*/ 1823332 h 2237474"/>
              <a:gd name="connsiteX77" fmla="*/ 4907662 w 12192000"/>
              <a:gd name="connsiteY77" fmla="*/ 1816900 h 2237474"/>
              <a:gd name="connsiteX78" fmla="*/ 4882386 w 12192000"/>
              <a:gd name="connsiteY78" fmla="*/ 1809844 h 2237474"/>
              <a:gd name="connsiteX79" fmla="*/ 4811440 w 12192000"/>
              <a:gd name="connsiteY79" fmla="*/ 1804655 h 2237474"/>
              <a:gd name="connsiteX80" fmla="*/ 4691075 w 12192000"/>
              <a:gd name="connsiteY80" fmla="*/ 1801389 h 2237474"/>
              <a:gd name="connsiteX81" fmla="*/ 4640313 w 12192000"/>
              <a:gd name="connsiteY81" fmla="*/ 1784307 h 2237474"/>
              <a:gd name="connsiteX82" fmla="*/ 4536503 w 12192000"/>
              <a:gd name="connsiteY82" fmla="*/ 1785334 h 2237474"/>
              <a:gd name="connsiteX83" fmla="*/ 4513724 w 12192000"/>
              <a:gd name="connsiteY83" fmla="*/ 1791996 h 2237474"/>
              <a:gd name="connsiteX84" fmla="*/ 4459810 w 12192000"/>
              <a:gd name="connsiteY84" fmla="*/ 1797886 h 2237474"/>
              <a:gd name="connsiteX85" fmla="*/ 4379064 w 12192000"/>
              <a:gd name="connsiteY85" fmla="*/ 1817177 h 2237474"/>
              <a:gd name="connsiteX86" fmla="*/ 4290981 w 12192000"/>
              <a:gd name="connsiteY86" fmla="*/ 1839677 h 2237474"/>
              <a:gd name="connsiteX87" fmla="*/ 4238372 w 12192000"/>
              <a:gd name="connsiteY87" fmla="*/ 1851480 h 2237474"/>
              <a:gd name="connsiteX88" fmla="*/ 4232517 w 12192000"/>
              <a:gd name="connsiteY88" fmla="*/ 1852567 h 2237474"/>
              <a:gd name="connsiteX89" fmla="*/ 4191732 w 12192000"/>
              <a:gd name="connsiteY89" fmla="*/ 1857328 h 2237474"/>
              <a:gd name="connsiteX90" fmla="*/ 4065532 w 12192000"/>
              <a:gd name="connsiteY90" fmla="*/ 1855477 h 2237474"/>
              <a:gd name="connsiteX91" fmla="*/ 4028460 w 12192000"/>
              <a:gd name="connsiteY91" fmla="*/ 1855137 h 2237474"/>
              <a:gd name="connsiteX92" fmla="*/ 4002267 w 12192000"/>
              <a:gd name="connsiteY92" fmla="*/ 1852352 h 2237474"/>
              <a:gd name="connsiteX93" fmla="*/ 3931396 w 12192000"/>
              <a:gd name="connsiteY93" fmla="*/ 1858915 h 2237474"/>
              <a:gd name="connsiteX94" fmla="*/ 3812162 w 12192000"/>
              <a:gd name="connsiteY94" fmla="*/ 1875501 h 2237474"/>
              <a:gd name="connsiteX95" fmla="*/ 3758105 w 12192000"/>
              <a:gd name="connsiteY95" fmla="*/ 1871856 h 2237474"/>
              <a:gd name="connsiteX96" fmla="*/ 3567259 w 12192000"/>
              <a:gd name="connsiteY96" fmla="*/ 1893482 h 2237474"/>
              <a:gd name="connsiteX97" fmla="*/ 3405770 w 12192000"/>
              <a:gd name="connsiteY97" fmla="*/ 1904591 h 2237474"/>
              <a:gd name="connsiteX98" fmla="*/ 3280097 w 12192000"/>
              <a:gd name="connsiteY98" fmla="*/ 1919610 h 2237474"/>
              <a:gd name="connsiteX99" fmla="*/ 3009910 w 12192000"/>
              <a:gd name="connsiteY99" fmla="*/ 1957866 h 2237474"/>
              <a:gd name="connsiteX100" fmla="*/ 2995934 w 12192000"/>
              <a:gd name="connsiteY100" fmla="*/ 1967085 h 2237474"/>
              <a:gd name="connsiteX101" fmla="*/ 2942858 w 12192000"/>
              <a:gd name="connsiteY101" fmla="*/ 1981367 h 2237474"/>
              <a:gd name="connsiteX102" fmla="*/ 2875436 w 12192000"/>
              <a:gd name="connsiteY102" fmla="*/ 1996977 h 2237474"/>
              <a:gd name="connsiteX103" fmla="*/ 2874892 w 12192000"/>
              <a:gd name="connsiteY103" fmla="*/ 1996085 h 2237474"/>
              <a:gd name="connsiteX104" fmla="*/ 2843662 w 12192000"/>
              <a:gd name="connsiteY104" fmla="*/ 1992498 h 2237474"/>
              <a:gd name="connsiteX105" fmla="*/ 2718916 w 12192000"/>
              <a:gd name="connsiteY105" fmla="*/ 1990867 h 2237474"/>
              <a:gd name="connsiteX106" fmla="*/ 2713522 w 12192000"/>
              <a:gd name="connsiteY106" fmla="*/ 1990173 h 2237474"/>
              <a:gd name="connsiteX107" fmla="*/ 2476147 w 12192000"/>
              <a:gd name="connsiteY107" fmla="*/ 1998305 h 2237474"/>
              <a:gd name="connsiteX108" fmla="*/ 2373568 w 12192000"/>
              <a:gd name="connsiteY108" fmla="*/ 2003219 h 2237474"/>
              <a:gd name="connsiteX109" fmla="*/ 2287219 w 12192000"/>
              <a:gd name="connsiteY109" fmla="*/ 1998750 h 2237474"/>
              <a:gd name="connsiteX110" fmla="*/ 2243069 w 12192000"/>
              <a:gd name="connsiteY110" fmla="*/ 2005321 h 2237474"/>
              <a:gd name="connsiteX111" fmla="*/ 2164831 w 12192000"/>
              <a:gd name="connsiteY111" fmla="*/ 2010143 h 2237474"/>
              <a:gd name="connsiteX112" fmla="*/ 2085228 w 12192000"/>
              <a:gd name="connsiteY112" fmla="*/ 2046431 h 2237474"/>
              <a:gd name="connsiteX113" fmla="*/ 2058061 w 12192000"/>
              <a:gd name="connsiteY113" fmla="*/ 2047942 h 2237474"/>
              <a:gd name="connsiteX114" fmla="*/ 2042244 w 12192000"/>
              <a:gd name="connsiteY114" fmla="*/ 2055560 h 2237474"/>
              <a:gd name="connsiteX115" fmla="*/ 1877728 w 12192000"/>
              <a:gd name="connsiteY115" fmla="*/ 2101004 h 2237474"/>
              <a:gd name="connsiteX116" fmla="*/ 1759056 w 12192000"/>
              <a:gd name="connsiteY116" fmla="*/ 2125608 h 2237474"/>
              <a:gd name="connsiteX117" fmla="*/ 1637948 w 12192000"/>
              <a:gd name="connsiteY117" fmla="*/ 2172597 h 2237474"/>
              <a:gd name="connsiteX118" fmla="*/ 1434549 w 12192000"/>
              <a:gd name="connsiteY118" fmla="*/ 2234522 h 2237474"/>
              <a:gd name="connsiteX119" fmla="*/ 1398481 w 12192000"/>
              <a:gd name="connsiteY119" fmla="*/ 2237074 h 2237474"/>
              <a:gd name="connsiteX120" fmla="*/ 1398407 w 12192000"/>
              <a:gd name="connsiteY120" fmla="*/ 2237095 h 2237474"/>
              <a:gd name="connsiteX121" fmla="*/ 1370962 w 12192000"/>
              <a:gd name="connsiteY121" fmla="*/ 2237474 h 2237474"/>
              <a:gd name="connsiteX122" fmla="*/ 1356367 w 12192000"/>
              <a:gd name="connsiteY122" fmla="*/ 2235089 h 2237474"/>
              <a:gd name="connsiteX123" fmla="*/ 1279765 w 12192000"/>
              <a:gd name="connsiteY123" fmla="*/ 2229639 h 2237474"/>
              <a:gd name="connsiteX124" fmla="*/ 1195347 w 12192000"/>
              <a:gd name="connsiteY124" fmla="*/ 2212354 h 2237474"/>
              <a:gd name="connsiteX125" fmla="*/ 970251 w 12192000"/>
              <a:gd name="connsiteY125" fmla="*/ 2221029 h 2237474"/>
              <a:gd name="connsiteX126" fmla="*/ 812914 w 12192000"/>
              <a:gd name="connsiteY126" fmla="*/ 2210095 h 2237474"/>
              <a:gd name="connsiteX127" fmla="*/ 776382 w 12192000"/>
              <a:gd name="connsiteY127" fmla="*/ 2204512 h 2237474"/>
              <a:gd name="connsiteX128" fmla="*/ 597225 w 12192000"/>
              <a:gd name="connsiteY128" fmla="*/ 2180999 h 2237474"/>
              <a:gd name="connsiteX129" fmla="*/ 520671 w 12192000"/>
              <a:gd name="connsiteY129" fmla="*/ 2180980 h 2237474"/>
              <a:gd name="connsiteX130" fmla="*/ 515024 w 12192000"/>
              <a:gd name="connsiteY130" fmla="*/ 2179258 h 2237474"/>
              <a:gd name="connsiteX131" fmla="*/ 413835 w 12192000"/>
              <a:gd name="connsiteY131" fmla="*/ 2156783 h 2237474"/>
              <a:gd name="connsiteX132" fmla="*/ 376513 w 12192000"/>
              <a:gd name="connsiteY132" fmla="*/ 2154014 h 2237474"/>
              <a:gd name="connsiteX133" fmla="*/ 273386 w 12192000"/>
              <a:gd name="connsiteY133" fmla="*/ 2142551 h 2237474"/>
              <a:gd name="connsiteX134" fmla="*/ 77641 w 12192000"/>
              <a:gd name="connsiteY134" fmla="*/ 2126835 h 2237474"/>
              <a:gd name="connsiteX135" fmla="*/ 37645 w 12192000"/>
              <a:gd name="connsiteY135" fmla="*/ 2115401 h 2237474"/>
              <a:gd name="connsiteX136" fmla="*/ 4572 w 12192000"/>
              <a:gd name="connsiteY136" fmla="*/ 2111091 h 2237474"/>
              <a:gd name="connsiteX137" fmla="*/ 0 w 12192000"/>
              <a:gd name="connsiteY137" fmla="*/ 2110468 h 2237474"/>
              <a:gd name="connsiteX138" fmla="*/ 0 w 12192000"/>
              <a:gd name="connsiteY138" fmla="*/ 0 h 2237474"/>
              <a:gd name="connsiteX0" fmla="*/ 0 w 12192000"/>
              <a:gd name="connsiteY0" fmla="*/ 0 h 2237627"/>
              <a:gd name="connsiteX1" fmla="*/ 12192000 w 12192000"/>
              <a:gd name="connsiteY1" fmla="*/ 0 h 2237627"/>
              <a:gd name="connsiteX2" fmla="*/ 12192000 w 12192000"/>
              <a:gd name="connsiteY2" fmla="*/ 751299 h 2237627"/>
              <a:gd name="connsiteX3" fmla="*/ 11890686 w 12192000"/>
              <a:gd name="connsiteY3" fmla="*/ 732766 h 2237627"/>
              <a:gd name="connsiteX4" fmla="*/ 11820512 w 12192000"/>
              <a:gd name="connsiteY4" fmla="*/ 745392 h 2237627"/>
              <a:gd name="connsiteX5" fmla="*/ 11649954 w 12192000"/>
              <a:gd name="connsiteY5" fmla="*/ 749628 h 2237627"/>
              <a:gd name="connsiteX6" fmla="*/ 11560424 w 12192000"/>
              <a:gd name="connsiteY6" fmla="*/ 748017 h 2237627"/>
              <a:gd name="connsiteX7" fmla="*/ 11358455 w 12192000"/>
              <a:gd name="connsiteY7" fmla="*/ 747593 h 2237627"/>
              <a:gd name="connsiteX8" fmla="*/ 11165209 w 12192000"/>
              <a:gd name="connsiteY8" fmla="*/ 748852 h 2237627"/>
              <a:gd name="connsiteX9" fmla="*/ 11058755 w 12192000"/>
              <a:gd name="connsiteY9" fmla="*/ 749617 h 2237627"/>
              <a:gd name="connsiteX10" fmla="*/ 10846594 w 12192000"/>
              <a:gd name="connsiteY10" fmla="*/ 765069 h 2237627"/>
              <a:gd name="connsiteX11" fmla="*/ 10739478 w 12192000"/>
              <a:gd name="connsiteY11" fmla="*/ 776841 h 2237627"/>
              <a:gd name="connsiteX12" fmla="*/ 10458762 w 12192000"/>
              <a:gd name="connsiteY12" fmla="*/ 755400 h 2237627"/>
              <a:gd name="connsiteX13" fmla="*/ 10211200 w 12192000"/>
              <a:gd name="connsiteY13" fmla="*/ 767513 h 2237627"/>
              <a:gd name="connsiteX14" fmla="*/ 10167995 w 12192000"/>
              <a:gd name="connsiteY14" fmla="*/ 760843 h 2237627"/>
              <a:gd name="connsiteX15" fmla="*/ 9997044 w 12192000"/>
              <a:gd name="connsiteY15" fmla="*/ 780129 h 2237627"/>
              <a:gd name="connsiteX16" fmla="*/ 9943887 w 12192000"/>
              <a:gd name="connsiteY16" fmla="*/ 804141 h 2237627"/>
              <a:gd name="connsiteX17" fmla="*/ 9918248 w 12192000"/>
              <a:gd name="connsiteY17" fmla="*/ 816628 h 2237627"/>
              <a:gd name="connsiteX18" fmla="*/ 9767091 w 12192000"/>
              <a:gd name="connsiteY18" fmla="*/ 870550 h 2237627"/>
              <a:gd name="connsiteX19" fmla="*/ 9683005 w 12192000"/>
              <a:gd name="connsiteY19" fmla="*/ 894128 h 2237627"/>
              <a:gd name="connsiteX20" fmla="*/ 9594438 w 12192000"/>
              <a:gd name="connsiteY20" fmla="*/ 919051 h 2237627"/>
              <a:gd name="connsiteX21" fmla="*/ 9544189 w 12192000"/>
              <a:gd name="connsiteY21" fmla="*/ 938966 h 2237627"/>
              <a:gd name="connsiteX22" fmla="*/ 9500499 w 12192000"/>
              <a:gd name="connsiteY22" fmla="*/ 954680 h 2237627"/>
              <a:gd name="connsiteX23" fmla="*/ 9410017 w 12192000"/>
              <a:gd name="connsiteY23" fmla="*/ 993931 h 2237627"/>
              <a:gd name="connsiteX24" fmla="*/ 9392919 w 12192000"/>
              <a:gd name="connsiteY24" fmla="*/ 994656 h 2237627"/>
              <a:gd name="connsiteX25" fmla="*/ 9268019 w 12192000"/>
              <a:gd name="connsiteY25" fmla="*/ 1007442 h 2237627"/>
              <a:gd name="connsiteX26" fmla="*/ 9188177 w 12192000"/>
              <a:gd name="connsiteY26" fmla="*/ 1035474 h 2237627"/>
              <a:gd name="connsiteX27" fmla="*/ 9155969 w 12192000"/>
              <a:gd name="connsiteY27" fmla="*/ 1046804 h 2237627"/>
              <a:gd name="connsiteX28" fmla="*/ 9133985 w 12192000"/>
              <a:gd name="connsiteY28" fmla="*/ 1046450 h 2237627"/>
              <a:gd name="connsiteX29" fmla="*/ 9003462 w 12192000"/>
              <a:gd name="connsiteY29" fmla="*/ 1042406 h 2237627"/>
              <a:gd name="connsiteX30" fmla="*/ 8968445 w 12192000"/>
              <a:gd name="connsiteY30" fmla="*/ 1052169 h 2237627"/>
              <a:gd name="connsiteX31" fmla="*/ 8886001 w 12192000"/>
              <a:gd name="connsiteY31" fmla="*/ 1067468 h 2237627"/>
              <a:gd name="connsiteX32" fmla="*/ 8838610 w 12192000"/>
              <a:gd name="connsiteY32" fmla="*/ 1075091 h 2237627"/>
              <a:gd name="connsiteX33" fmla="*/ 8750383 w 12192000"/>
              <a:gd name="connsiteY33" fmla="*/ 1097387 h 2237627"/>
              <a:gd name="connsiteX34" fmla="*/ 8665605 w 12192000"/>
              <a:gd name="connsiteY34" fmla="*/ 1110791 h 2237627"/>
              <a:gd name="connsiteX35" fmla="*/ 8584946 w 12192000"/>
              <a:gd name="connsiteY35" fmla="*/ 1135226 h 2237627"/>
              <a:gd name="connsiteX36" fmla="*/ 8419755 w 12192000"/>
              <a:gd name="connsiteY36" fmla="*/ 1216260 h 2237627"/>
              <a:gd name="connsiteX37" fmla="*/ 8411626 w 12192000"/>
              <a:gd name="connsiteY37" fmla="*/ 1214397 h 2237627"/>
              <a:gd name="connsiteX38" fmla="*/ 8363469 w 12192000"/>
              <a:gd name="connsiteY38" fmla="*/ 1246658 h 2237627"/>
              <a:gd name="connsiteX39" fmla="*/ 8275497 w 12192000"/>
              <a:gd name="connsiteY39" fmla="*/ 1264396 h 2237627"/>
              <a:gd name="connsiteX40" fmla="*/ 8074238 w 12192000"/>
              <a:gd name="connsiteY40" fmla="*/ 1301895 h 2237627"/>
              <a:gd name="connsiteX41" fmla="*/ 7942099 w 12192000"/>
              <a:gd name="connsiteY41" fmla="*/ 1336332 h 2237627"/>
              <a:gd name="connsiteX42" fmla="*/ 7902328 w 12192000"/>
              <a:gd name="connsiteY42" fmla="*/ 1345865 h 2237627"/>
              <a:gd name="connsiteX43" fmla="*/ 7840612 w 12192000"/>
              <a:gd name="connsiteY43" fmla="*/ 1369373 h 2237627"/>
              <a:gd name="connsiteX44" fmla="*/ 7786819 w 12192000"/>
              <a:gd name="connsiteY44" fmla="*/ 1378970 h 2237627"/>
              <a:gd name="connsiteX45" fmla="*/ 7548172 w 12192000"/>
              <a:gd name="connsiteY45" fmla="*/ 1417460 h 2237627"/>
              <a:gd name="connsiteX46" fmla="*/ 7483437 w 12192000"/>
              <a:gd name="connsiteY46" fmla="*/ 1478152 h 2237627"/>
              <a:gd name="connsiteX47" fmla="*/ 7377870 w 12192000"/>
              <a:gd name="connsiteY47" fmla="*/ 1523319 h 2237627"/>
              <a:gd name="connsiteX48" fmla="*/ 7230737 w 12192000"/>
              <a:gd name="connsiteY48" fmla="*/ 1562633 h 2237627"/>
              <a:gd name="connsiteX49" fmla="*/ 7224458 w 12192000"/>
              <a:gd name="connsiteY49" fmla="*/ 1573008 h 2237627"/>
              <a:gd name="connsiteX50" fmla="*/ 7183121 w 12192000"/>
              <a:gd name="connsiteY50" fmla="*/ 1595162 h 2237627"/>
              <a:gd name="connsiteX51" fmla="*/ 7164601 w 12192000"/>
              <a:gd name="connsiteY51" fmla="*/ 1606490 h 2237627"/>
              <a:gd name="connsiteX52" fmla="*/ 6900177 w 12192000"/>
              <a:gd name="connsiteY52" fmla="*/ 1636016 h 2237627"/>
              <a:gd name="connsiteX53" fmla="*/ 6795372 w 12192000"/>
              <a:gd name="connsiteY53" fmla="*/ 1644845 h 2237627"/>
              <a:gd name="connsiteX54" fmla="*/ 6692251 w 12192000"/>
              <a:gd name="connsiteY54" fmla="*/ 1656357 h 2237627"/>
              <a:gd name="connsiteX55" fmla="*/ 6655235 w 12192000"/>
              <a:gd name="connsiteY55" fmla="*/ 1661869 h 2237627"/>
              <a:gd name="connsiteX56" fmla="*/ 6554894 w 12192000"/>
              <a:gd name="connsiteY56" fmla="*/ 1664428 h 2237627"/>
              <a:gd name="connsiteX57" fmla="*/ 6516595 w 12192000"/>
              <a:gd name="connsiteY57" fmla="*/ 1667475 h 2237627"/>
              <a:gd name="connsiteX58" fmla="*/ 6508541 w 12192000"/>
              <a:gd name="connsiteY58" fmla="*/ 1668757 h 2237627"/>
              <a:gd name="connsiteX59" fmla="*/ 6471012 w 12192000"/>
              <a:gd name="connsiteY59" fmla="*/ 1678604 h 2237627"/>
              <a:gd name="connsiteX60" fmla="*/ 6364035 w 12192000"/>
              <a:gd name="connsiteY60" fmla="*/ 1667683 h 2237627"/>
              <a:gd name="connsiteX61" fmla="*/ 6280959 w 12192000"/>
              <a:gd name="connsiteY61" fmla="*/ 1689329 h 2237627"/>
              <a:gd name="connsiteX62" fmla="*/ 6243319 w 12192000"/>
              <a:gd name="connsiteY62" fmla="*/ 1695560 h 2237627"/>
              <a:gd name="connsiteX63" fmla="*/ 6098321 w 12192000"/>
              <a:gd name="connsiteY63" fmla="*/ 1721646 h 2237627"/>
              <a:gd name="connsiteX64" fmla="*/ 5880652 w 12192000"/>
              <a:gd name="connsiteY64" fmla="*/ 1779643 h 2237627"/>
              <a:gd name="connsiteX65" fmla="*/ 5785959 w 12192000"/>
              <a:gd name="connsiteY65" fmla="*/ 1775307 h 2237627"/>
              <a:gd name="connsiteX66" fmla="*/ 5643534 w 12192000"/>
              <a:gd name="connsiteY66" fmla="*/ 1802919 h 2237627"/>
              <a:gd name="connsiteX67" fmla="*/ 5518799 w 12192000"/>
              <a:gd name="connsiteY67" fmla="*/ 1818312 h 2237627"/>
              <a:gd name="connsiteX68" fmla="*/ 5505014 w 12192000"/>
              <a:gd name="connsiteY68" fmla="*/ 1819259 h 2237627"/>
              <a:gd name="connsiteX69" fmla="*/ 5453307 w 12192000"/>
              <a:gd name="connsiteY69" fmla="*/ 1815450 h 2237627"/>
              <a:gd name="connsiteX70" fmla="*/ 5221533 w 12192000"/>
              <a:gd name="connsiteY70" fmla="*/ 1846950 h 2237627"/>
              <a:gd name="connsiteX71" fmla="*/ 5149802 w 12192000"/>
              <a:gd name="connsiteY71" fmla="*/ 1844846 h 2237627"/>
              <a:gd name="connsiteX72" fmla="*/ 5114927 w 12192000"/>
              <a:gd name="connsiteY72" fmla="*/ 1847827 h 2237627"/>
              <a:gd name="connsiteX73" fmla="*/ 5108970 w 12192000"/>
              <a:gd name="connsiteY73" fmla="*/ 1847935 h 2237627"/>
              <a:gd name="connsiteX74" fmla="*/ 5067961 w 12192000"/>
              <a:gd name="connsiteY74" fmla="*/ 1845917 h 2237627"/>
              <a:gd name="connsiteX75" fmla="*/ 5007075 w 12192000"/>
              <a:gd name="connsiteY75" fmla="*/ 1838626 h 2237627"/>
              <a:gd name="connsiteX76" fmla="*/ 4944087 w 12192000"/>
              <a:gd name="connsiteY76" fmla="*/ 1823332 h 2237627"/>
              <a:gd name="connsiteX77" fmla="*/ 4907662 w 12192000"/>
              <a:gd name="connsiteY77" fmla="*/ 1816900 h 2237627"/>
              <a:gd name="connsiteX78" fmla="*/ 4882386 w 12192000"/>
              <a:gd name="connsiteY78" fmla="*/ 1809844 h 2237627"/>
              <a:gd name="connsiteX79" fmla="*/ 4811440 w 12192000"/>
              <a:gd name="connsiteY79" fmla="*/ 1804655 h 2237627"/>
              <a:gd name="connsiteX80" fmla="*/ 4691075 w 12192000"/>
              <a:gd name="connsiteY80" fmla="*/ 1801389 h 2237627"/>
              <a:gd name="connsiteX81" fmla="*/ 4640313 w 12192000"/>
              <a:gd name="connsiteY81" fmla="*/ 1784307 h 2237627"/>
              <a:gd name="connsiteX82" fmla="*/ 4536503 w 12192000"/>
              <a:gd name="connsiteY82" fmla="*/ 1785334 h 2237627"/>
              <a:gd name="connsiteX83" fmla="*/ 4513724 w 12192000"/>
              <a:gd name="connsiteY83" fmla="*/ 1791996 h 2237627"/>
              <a:gd name="connsiteX84" fmla="*/ 4459810 w 12192000"/>
              <a:gd name="connsiteY84" fmla="*/ 1797886 h 2237627"/>
              <a:gd name="connsiteX85" fmla="*/ 4379064 w 12192000"/>
              <a:gd name="connsiteY85" fmla="*/ 1817177 h 2237627"/>
              <a:gd name="connsiteX86" fmla="*/ 4290981 w 12192000"/>
              <a:gd name="connsiteY86" fmla="*/ 1839677 h 2237627"/>
              <a:gd name="connsiteX87" fmla="*/ 4238372 w 12192000"/>
              <a:gd name="connsiteY87" fmla="*/ 1851480 h 2237627"/>
              <a:gd name="connsiteX88" fmla="*/ 4232517 w 12192000"/>
              <a:gd name="connsiteY88" fmla="*/ 1852567 h 2237627"/>
              <a:gd name="connsiteX89" fmla="*/ 4191732 w 12192000"/>
              <a:gd name="connsiteY89" fmla="*/ 1857328 h 2237627"/>
              <a:gd name="connsiteX90" fmla="*/ 4065532 w 12192000"/>
              <a:gd name="connsiteY90" fmla="*/ 1855477 h 2237627"/>
              <a:gd name="connsiteX91" fmla="*/ 4028460 w 12192000"/>
              <a:gd name="connsiteY91" fmla="*/ 1855137 h 2237627"/>
              <a:gd name="connsiteX92" fmla="*/ 4002267 w 12192000"/>
              <a:gd name="connsiteY92" fmla="*/ 1852352 h 2237627"/>
              <a:gd name="connsiteX93" fmla="*/ 3931396 w 12192000"/>
              <a:gd name="connsiteY93" fmla="*/ 1858915 h 2237627"/>
              <a:gd name="connsiteX94" fmla="*/ 3812162 w 12192000"/>
              <a:gd name="connsiteY94" fmla="*/ 1875501 h 2237627"/>
              <a:gd name="connsiteX95" fmla="*/ 3758105 w 12192000"/>
              <a:gd name="connsiteY95" fmla="*/ 1871856 h 2237627"/>
              <a:gd name="connsiteX96" fmla="*/ 3567259 w 12192000"/>
              <a:gd name="connsiteY96" fmla="*/ 1893482 h 2237627"/>
              <a:gd name="connsiteX97" fmla="*/ 3405770 w 12192000"/>
              <a:gd name="connsiteY97" fmla="*/ 1904591 h 2237627"/>
              <a:gd name="connsiteX98" fmla="*/ 3280097 w 12192000"/>
              <a:gd name="connsiteY98" fmla="*/ 1919610 h 2237627"/>
              <a:gd name="connsiteX99" fmla="*/ 3009910 w 12192000"/>
              <a:gd name="connsiteY99" fmla="*/ 1957866 h 2237627"/>
              <a:gd name="connsiteX100" fmla="*/ 2995934 w 12192000"/>
              <a:gd name="connsiteY100" fmla="*/ 1967085 h 2237627"/>
              <a:gd name="connsiteX101" fmla="*/ 2942858 w 12192000"/>
              <a:gd name="connsiteY101" fmla="*/ 1981367 h 2237627"/>
              <a:gd name="connsiteX102" fmla="*/ 2875436 w 12192000"/>
              <a:gd name="connsiteY102" fmla="*/ 1996977 h 2237627"/>
              <a:gd name="connsiteX103" fmla="*/ 2874892 w 12192000"/>
              <a:gd name="connsiteY103" fmla="*/ 1996085 h 2237627"/>
              <a:gd name="connsiteX104" fmla="*/ 2843662 w 12192000"/>
              <a:gd name="connsiteY104" fmla="*/ 1992498 h 2237627"/>
              <a:gd name="connsiteX105" fmla="*/ 2718916 w 12192000"/>
              <a:gd name="connsiteY105" fmla="*/ 1990867 h 2237627"/>
              <a:gd name="connsiteX106" fmla="*/ 2713522 w 12192000"/>
              <a:gd name="connsiteY106" fmla="*/ 1990173 h 2237627"/>
              <a:gd name="connsiteX107" fmla="*/ 2476147 w 12192000"/>
              <a:gd name="connsiteY107" fmla="*/ 1998305 h 2237627"/>
              <a:gd name="connsiteX108" fmla="*/ 2373568 w 12192000"/>
              <a:gd name="connsiteY108" fmla="*/ 2003219 h 2237627"/>
              <a:gd name="connsiteX109" fmla="*/ 2287219 w 12192000"/>
              <a:gd name="connsiteY109" fmla="*/ 1998750 h 2237627"/>
              <a:gd name="connsiteX110" fmla="*/ 2243069 w 12192000"/>
              <a:gd name="connsiteY110" fmla="*/ 2005321 h 2237627"/>
              <a:gd name="connsiteX111" fmla="*/ 2164831 w 12192000"/>
              <a:gd name="connsiteY111" fmla="*/ 2010143 h 2237627"/>
              <a:gd name="connsiteX112" fmla="*/ 2085228 w 12192000"/>
              <a:gd name="connsiteY112" fmla="*/ 2046431 h 2237627"/>
              <a:gd name="connsiteX113" fmla="*/ 2058061 w 12192000"/>
              <a:gd name="connsiteY113" fmla="*/ 2047942 h 2237627"/>
              <a:gd name="connsiteX114" fmla="*/ 2042244 w 12192000"/>
              <a:gd name="connsiteY114" fmla="*/ 2055560 h 2237627"/>
              <a:gd name="connsiteX115" fmla="*/ 1877728 w 12192000"/>
              <a:gd name="connsiteY115" fmla="*/ 2101004 h 2237627"/>
              <a:gd name="connsiteX116" fmla="*/ 1759056 w 12192000"/>
              <a:gd name="connsiteY116" fmla="*/ 2125608 h 2237627"/>
              <a:gd name="connsiteX117" fmla="*/ 1637948 w 12192000"/>
              <a:gd name="connsiteY117" fmla="*/ 2172597 h 2237627"/>
              <a:gd name="connsiteX118" fmla="*/ 1434549 w 12192000"/>
              <a:gd name="connsiteY118" fmla="*/ 2234522 h 2237627"/>
              <a:gd name="connsiteX119" fmla="*/ 1398481 w 12192000"/>
              <a:gd name="connsiteY119" fmla="*/ 2237074 h 2237627"/>
              <a:gd name="connsiteX120" fmla="*/ 1370962 w 12192000"/>
              <a:gd name="connsiteY120" fmla="*/ 2237474 h 2237627"/>
              <a:gd name="connsiteX121" fmla="*/ 1356367 w 12192000"/>
              <a:gd name="connsiteY121" fmla="*/ 2235089 h 2237627"/>
              <a:gd name="connsiteX122" fmla="*/ 1279765 w 12192000"/>
              <a:gd name="connsiteY122" fmla="*/ 2229639 h 2237627"/>
              <a:gd name="connsiteX123" fmla="*/ 1195347 w 12192000"/>
              <a:gd name="connsiteY123" fmla="*/ 2212354 h 2237627"/>
              <a:gd name="connsiteX124" fmla="*/ 970251 w 12192000"/>
              <a:gd name="connsiteY124" fmla="*/ 2221029 h 2237627"/>
              <a:gd name="connsiteX125" fmla="*/ 812914 w 12192000"/>
              <a:gd name="connsiteY125" fmla="*/ 2210095 h 2237627"/>
              <a:gd name="connsiteX126" fmla="*/ 776382 w 12192000"/>
              <a:gd name="connsiteY126" fmla="*/ 2204512 h 2237627"/>
              <a:gd name="connsiteX127" fmla="*/ 597225 w 12192000"/>
              <a:gd name="connsiteY127" fmla="*/ 2180999 h 2237627"/>
              <a:gd name="connsiteX128" fmla="*/ 520671 w 12192000"/>
              <a:gd name="connsiteY128" fmla="*/ 2180980 h 2237627"/>
              <a:gd name="connsiteX129" fmla="*/ 515024 w 12192000"/>
              <a:gd name="connsiteY129" fmla="*/ 2179258 h 2237627"/>
              <a:gd name="connsiteX130" fmla="*/ 413835 w 12192000"/>
              <a:gd name="connsiteY130" fmla="*/ 2156783 h 2237627"/>
              <a:gd name="connsiteX131" fmla="*/ 376513 w 12192000"/>
              <a:gd name="connsiteY131" fmla="*/ 2154014 h 2237627"/>
              <a:gd name="connsiteX132" fmla="*/ 273386 w 12192000"/>
              <a:gd name="connsiteY132" fmla="*/ 2142551 h 2237627"/>
              <a:gd name="connsiteX133" fmla="*/ 77641 w 12192000"/>
              <a:gd name="connsiteY133" fmla="*/ 2126835 h 2237627"/>
              <a:gd name="connsiteX134" fmla="*/ 37645 w 12192000"/>
              <a:gd name="connsiteY134" fmla="*/ 2115401 h 2237627"/>
              <a:gd name="connsiteX135" fmla="*/ 4572 w 12192000"/>
              <a:gd name="connsiteY135" fmla="*/ 2111091 h 2237627"/>
              <a:gd name="connsiteX136" fmla="*/ 0 w 12192000"/>
              <a:gd name="connsiteY136" fmla="*/ 2110468 h 2237627"/>
              <a:gd name="connsiteX137" fmla="*/ 0 w 12192000"/>
              <a:gd name="connsiteY137" fmla="*/ 0 h 2237627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80959 w 12192000"/>
              <a:gd name="connsiteY61" fmla="*/ 1689329 h 2240205"/>
              <a:gd name="connsiteX62" fmla="*/ 6243319 w 12192000"/>
              <a:gd name="connsiteY62" fmla="*/ 1695560 h 2240205"/>
              <a:gd name="connsiteX63" fmla="*/ 6098321 w 12192000"/>
              <a:gd name="connsiteY63" fmla="*/ 1721646 h 2240205"/>
              <a:gd name="connsiteX64" fmla="*/ 5880652 w 12192000"/>
              <a:gd name="connsiteY64" fmla="*/ 1779643 h 2240205"/>
              <a:gd name="connsiteX65" fmla="*/ 5785959 w 12192000"/>
              <a:gd name="connsiteY65" fmla="*/ 1775307 h 2240205"/>
              <a:gd name="connsiteX66" fmla="*/ 5643534 w 12192000"/>
              <a:gd name="connsiteY66" fmla="*/ 1802919 h 2240205"/>
              <a:gd name="connsiteX67" fmla="*/ 5518799 w 12192000"/>
              <a:gd name="connsiteY67" fmla="*/ 1818312 h 2240205"/>
              <a:gd name="connsiteX68" fmla="*/ 5505014 w 12192000"/>
              <a:gd name="connsiteY68" fmla="*/ 1819259 h 2240205"/>
              <a:gd name="connsiteX69" fmla="*/ 5453307 w 12192000"/>
              <a:gd name="connsiteY69" fmla="*/ 1815450 h 2240205"/>
              <a:gd name="connsiteX70" fmla="*/ 5221533 w 12192000"/>
              <a:gd name="connsiteY70" fmla="*/ 1846950 h 2240205"/>
              <a:gd name="connsiteX71" fmla="*/ 5149802 w 12192000"/>
              <a:gd name="connsiteY71" fmla="*/ 1844846 h 2240205"/>
              <a:gd name="connsiteX72" fmla="*/ 5114927 w 12192000"/>
              <a:gd name="connsiteY72" fmla="*/ 1847827 h 2240205"/>
              <a:gd name="connsiteX73" fmla="*/ 5108970 w 12192000"/>
              <a:gd name="connsiteY73" fmla="*/ 1847935 h 2240205"/>
              <a:gd name="connsiteX74" fmla="*/ 5067961 w 12192000"/>
              <a:gd name="connsiteY74" fmla="*/ 1845917 h 2240205"/>
              <a:gd name="connsiteX75" fmla="*/ 5007075 w 12192000"/>
              <a:gd name="connsiteY75" fmla="*/ 1838626 h 2240205"/>
              <a:gd name="connsiteX76" fmla="*/ 4944087 w 12192000"/>
              <a:gd name="connsiteY76" fmla="*/ 1823332 h 2240205"/>
              <a:gd name="connsiteX77" fmla="*/ 4907662 w 12192000"/>
              <a:gd name="connsiteY77" fmla="*/ 1816900 h 2240205"/>
              <a:gd name="connsiteX78" fmla="*/ 4882386 w 12192000"/>
              <a:gd name="connsiteY78" fmla="*/ 1809844 h 2240205"/>
              <a:gd name="connsiteX79" fmla="*/ 4811440 w 12192000"/>
              <a:gd name="connsiteY79" fmla="*/ 1804655 h 2240205"/>
              <a:gd name="connsiteX80" fmla="*/ 4691075 w 12192000"/>
              <a:gd name="connsiteY80" fmla="*/ 1801389 h 2240205"/>
              <a:gd name="connsiteX81" fmla="*/ 4640313 w 12192000"/>
              <a:gd name="connsiteY81" fmla="*/ 1784307 h 2240205"/>
              <a:gd name="connsiteX82" fmla="*/ 4536503 w 12192000"/>
              <a:gd name="connsiteY82" fmla="*/ 1785334 h 2240205"/>
              <a:gd name="connsiteX83" fmla="*/ 4513724 w 12192000"/>
              <a:gd name="connsiteY83" fmla="*/ 1791996 h 2240205"/>
              <a:gd name="connsiteX84" fmla="*/ 4459810 w 12192000"/>
              <a:gd name="connsiteY84" fmla="*/ 1797886 h 2240205"/>
              <a:gd name="connsiteX85" fmla="*/ 4379064 w 12192000"/>
              <a:gd name="connsiteY85" fmla="*/ 1817177 h 2240205"/>
              <a:gd name="connsiteX86" fmla="*/ 4290981 w 12192000"/>
              <a:gd name="connsiteY86" fmla="*/ 1839677 h 2240205"/>
              <a:gd name="connsiteX87" fmla="*/ 4238372 w 12192000"/>
              <a:gd name="connsiteY87" fmla="*/ 1851480 h 2240205"/>
              <a:gd name="connsiteX88" fmla="*/ 4232517 w 12192000"/>
              <a:gd name="connsiteY88" fmla="*/ 1852567 h 2240205"/>
              <a:gd name="connsiteX89" fmla="*/ 4191732 w 12192000"/>
              <a:gd name="connsiteY89" fmla="*/ 1857328 h 2240205"/>
              <a:gd name="connsiteX90" fmla="*/ 4065532 w 12192000"/>
              <a:gd name="connsiteY90" fmla="*/ 1855477 h 2240205"/>
              <a:gd name="connsiteX91" fmla="*/ 4028460 w 12192000"/>
              <a:gd name="connsiteY91" fmla="*/ 1855137 h 2240205"/>
              <a:gd name="connsiteX92" fmla="*/ 4002267 w 12192000"/>
              <a:gd name="connsiteY92" fmla="*/ 1852352 h 2240205"/>
              <a:gd name="connsiteX93" fmla="*/ 3931396 w 12192000"/>
              <a:gd name="connsiteY93" fmla="*/ 1858915 h 2240205"/>
              <a:gd name="connsiteX94" fmla="*/ 3812162 w 12192000"/>
              <a:gd name="connsiteY94" fmla="*/ 1875501 h 2240205"/>
              <a:gd name="connsiteX95" fmla="*/ 3758105 w 12192000"/>
              <a:gd name="connsiteY95" fmla="*/ 1871856 h 2240205"/>
              <a:gd name="connsiteX96" fmla="*/ 3567259 w 12192000"/>
              <a:gd name="connsiteY96" fmla="*/ 1893482 h 2240205"/>
              <a:gd name="connsiteX97" fmla="*/ 3405770 w 12192000"/>
              <a:gd name="connsiteY97" fmla="*/ 1904591 h 2240205"/>
              <a:gd name="connsiteX98" fmla="*/ 3280097 w 12192000"/>
              <a:gd name="connsiteY98" fmla="*/ 1919610 h 2240205"/>
              <a:gd name="connsiteX99" fmla="*/ 3009910 w 12192000"/>
              <a:gd name="connsiteY99" fmla="*/ 1957866 h 2240205"/>
              <a:gd name="connsiteX100" fmla="*/ 2995934 w 12192000"/>
              <a:gd name="connsiteY100" fmla="*/ 1967085 h 2240205"/>
              <a:gd name="connsiteX101" fmla="*/ 2942858 w 12192000"/>
              <a:gd name="connsiteY101" fmla="*/ 1981367 h 2240205"/>
              <a:gd name="connsiteX102" fmla="*/ 2875436 w 12192000"/>
              <a:gd name="connsiteY102" fmla="*/ 1996977 h 2240205"/>
              <a:gd name="connsiteX103" fmla="*/ 2874892 w 12192000"/>
              <a:gd name="connsiteY103" fmla="*/ 1996085 h 2240205"/>
              <a:gd name="connsiteX104" fmla="*/ 2843662 w 12192000"/>
              <a:gd name="connsiteY104" fmla="*/ 1992498 h 2240205"/>
              <a:gd name="connsiteX105" fmla="*/ 2718916 w 12192000"/>
              <a:gd name="connsiteY105" fmla="*/ 1990867 h 2240205"/>
              <a:gd name="connsiteX106" fmla="*/ 2713522 w 12192000"/>
              <a:gd name="connsiteY106" fmla="*/ 1990173 h 2240205"/>
              <a:gd name="connsiteX107" fmla="*/ 2476147 w 12192000"/>
              <a:gd name="connsiteY107" fmla="*/ 1998305 h 2240205"/>
              <a:gd name="connsiteX108" fmla="*/ 2373568 w 12192000"/>
              <a:gd name="connsiteY108" fmla="*/ 2003219 h 2240205"/>
              <a:gd name="connsiteX109" fmla="*/ 2287219 w 12192000"/>
              <a:gd name="connsiteY109" fmla="*/ 1998750 h 2240205"/>
              <a:gd name="connsiteX110" fmla="*/ 2243069 w 12192000"/>
              <a:gd name="connsiteY110" fmla="*/ 2005321 h 2240205"/>
              <a:gd name="connsiteX111" fmla="*/ 2164831 w 12192000"/>
              <a:gd name="connsiteY111" fmla="*/ 2010143 h 2240205"/>
              <a:gd name="connsiteX112" fmla="*/ 2085228 w 12192000"/>
              <a:gd name="connsiteY112" fmla="*/ 2046431 h 2240205"/>
              <a:gd name="connsiteX113" fmla="*/ 2058061 w 12192000"/>
              <a:gd name="connsiteY113" fmla="*/ 2047942 h 2240205"/>
              <a:gd name="connsiteX114" fmla="*/ 2042244 w 12192000"/>
              <a:gd name="connsiteY114" fmla="*/ 2055560 h 2240205"/>
              <a:gd name="connsiteX115" fmla="*/ 1877728 w 12192000"/>
              <a:gd name="connsiteY115" fmla="*/ 2101004 h 2240205"/>
              <a:gd name="connsiteX116" fmla="*/ 1759056 w 12192000"/>
              <a:gd name="connsiteY116" fmla="*/ 2125608 h 2240205"/>
              <a:gd name="connsiteX117" fmla="*/ 1637948 w 12192000"/>
              <a:gd name="connsiteY117" fmla="*/ 2172597 h 2240205"/>
              <a:gd name="connsiteX118" fmla="*/ 1434549 w 12192000"/>
              <a:gd name="connsiteY118" fmla="*/ 2234522 h 2240205"/>
              <a:gd name="connsiteX119" fmla="*/ 1370962 w 12192000"/>
              <a:gd name="connsiteY119" fmla="*/ 2237474 h 2240205"/>
              <a:gd name="connsiteX120" fmla="*/ 1356367 w 12192000"/>
              <a:gd name="connsiteY120" fmla="*/ 2235089 h 2240205"/>
              <a:gd name="connsiteX121" fmla="*/ 1279765 w 12192000"/>
              <a:gd name="connsiteY121" fmla="*/ 2229639 h 2240205"/>
              <a:gd name="connsiteX122" fmla="*/ 1195347 w 12192000"/>
              <a:gd name="connsiteY122" fmla="*/ 2212354 h 2240205"/>
              <a:gd name="connsiteX123" fmla="*/ 970251 w 12192000"/>
              <a:gd name="connsiteY123" fmla="*/ 2221029 h 2240205"/>
              <a:gd name="connsiteX124" fmla="*/ 812914 w 12192000"/>
              <a:gd name="connsiteY124" fmla="*/ 2210095 h 2240205"/>
              <a:gd name="connsiteX125" fmla="*/ 776382 w 12192000"/>
              <a:gd name="connsiteY125" fmla="*/ 2204512 h 2240205"/>
              <a:gd name="connsiteX126" fmla="*/ 597225 w 12192000"/>
              <a:gd name="connsiteY126" fmla="*/ 2180999 h 2240205"/>
              <a:gd name="connsiteX127" fmla="*/ 520671 w 12192000"/>
              <a:gd name="connsiteY127" fmla="*/ 2180980 h 2240205"/>
              <a:gd name="connsiteX128" fmla="*/ 515024 w 12192000"/>
              <a:gd name="connsiteY128" fmla="*/ 2179258 h 2240205"/>
              <a:gd name="connsiteX129" fmla="*/ 413835 w 12192000"/>
              <a:gd name="connsiteY129" fmla="*/ 2156783 h 2240205"/>
              <a:gd name="connsiteX130" fmla="*/ 376513 w 12192000"/>
              <a:gd name="connsiteY130" fmla="*/ 2154014 h 2240205"/>
              <a:gd name="connsiteX131" fmla="*/ 273386 w 12192000"/>
              <a:gd name="connsiteY131" fmla="*/ 2142551 h 2240205"/>
              <a:gd name="connsiteX132" fmla="*/ 77641 w 12192000"/>
              <a:gd name="connsiteY132" fmla="*/ 2126835 h 2240205"/>
              <a:gd name="connsiteX133" fmla="*/ 37645 w 12192000"/>
              <a:gd name="connsiteY133" fmla="*/ 2115401 h 2240205"/>
              <a:gd name="connsiteX134" fmla="*/ 4572 w 12192000"/>
              <a:gd name="connsiteY134" fmla="*/ 2111091 h 2240205"/>
              <a:gd name="connsiteX135" fmla="*/ 0 w 12192000"/>
              <a:gd name="connsiteY135" fmla="*/ 2110468 h 2240205"/>
              <a:gd name="connsiteX136" fmla="*/ 0 w 12192000"/>
              <a:gd name="connsiteY13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750383 w 12192000"/>
              <a:gd name="connsiteY33" fmla="*/ 1097387 h 2240205"/>
              <a:gd name="connsiteX34" fmla="*/ 8665605 w 12192000"/>
              <a:gd name="connsiteY34" fmla="*/ 1110791 h 2240205"/>
              <a:gd name="connsiteX35" fmla="*/ 8584946 w 12192000"/>
              <a:gd name="connsiteY35" fmla="*/ 1135226 h 2240205"/>
              <a:gd name="connsiteX36" fmla="*/ 8419755 w 12192000"/>
              <a:gd name="connsiteY36" fmla="*/ 1216260 h 2240205"/>
              <a:gd name="connsiteX37" fmla="*/ 8411626 w 12192000"/>
              <a:gd name="connsiteY37" fmla="*/ 1214397 h 2240205"/>
              <a:gd name="connsiteX38" fmla="*/ 8363469 w 12192000"/>
              <a:gd name="connsiteY38" fmla="*/ 1246658 h 2240205"/>
              <a:gd name="connsiteX39" fmla="*/ 8275497 w 12192000"/>
              <a:gd name="connsiteY39" fmla="*/ 1264396 h 2240205"/>
              <a:gd name="connsiteX40" fmla="*/ 8074238 w 12192000"/>
              <a:gd name="connsiteY40" fmla="*/ 1301895 h 2240205"/>
              <a:gd name="connsiteX41" fmla="*/ 7942099 w 12192000"/>
              <a:gd name="connsiteY41" fmla="*/ 1336332 h 2240205"/>
              <a:gd name="connsiteX42" fmla="*/ 7902328 w 12192000"/>
              <a:gd name="connsiteY42" fmla="*/ 1345865 h 2240205"/>
              <a:gd name="connsiteX43" fmla="*/ 7840612 w 12192000"/>
              <a:gd name="connsiteY43" fmla="*/ 1369373 h 2240205"/>
              <a:gd name="connsiteX44" fmla="*/ 7786819 w 12192000"/>
              <a:gd name="connsiteY44" fmla="*/ 1378970 h 2240205"/>
              <a:gd name="connsiteX45" fmla="*/ 7548172 w 12192000"/>
              <a:gd name="connsiteY45" fmla="*/ 1417460 h 2240205"/>
              <a:gd name="connsiteX46" fmla="*/ 7483437 w 12192000"/>
              <a:gd name="connsiteY46" fmla="*/ 1478152 h 2240205"/>
              <a:gd name="connsiteX47" fmla="*/ 7377870 w 12192000"/>
              <a:gd name="connsiteY47" fmla="*/ 1523319 h 2240205"/>
              <a:gd name="connsiteX48" fmla="*/ 7230737 w 12192000"/>
              <a:gd name="connsiteY48" fmla="*/ 1562633 h 2240205"/>
              <a:gd name="connsiteX49" fmla="*/ 7224458 w 12192000"/>
              <a:gd name="connsiteY49" fmla="*/ 1573008 h 2240205"/>
              <a:gd name="connsiteX50" fmla="*/ 7183121 w 12192000"/>
              <a:gd name="connsiteY50" fmla="*/ 1595162 h 2240205"/>
              <a:gd name="connsiteX51" fmla="*/ 7164601 w 12192000"/>
              <a:gd name="connsiteY51" fmla="*/ 1606490 h 2240205"/>
              <a:gd name="connsiteX52" fmla="*/ 6900177 w 12192000"/>
              <a:gd name="connsiteY52" fmla="*/ 1636016 h 2240205"/>
              <a:gd name="connsiteX53" fmla="*/ 6795372 w 12192000"/>
              <a:gd name="connsiteY53" fmla="*/ 1644845 h 2240205"/>
              <a:gd name="connsiteX54" fmla="*/ 6692251 w 12192000"/>
              <a:gd name="connsiteY54" fmla="*/ 1656357 h 2240205"/>
              <a:gd name="connsiteX55" fmla="*/ 6655235 w 12192000"/>
              <a:gd name="connsiteY55" fmla="*/ 1661869 h 2240205"/>
              <a:gd name="connsiteX56" fmla="*/ 6554894 w 12192000"/>
              <a:gd name="connsiteY56" fmla="*/ 1664428 h 2240205"/>
              <a:gd name="connsiteX57" fmla="*/ 6516595 w 12192000"/>
              <a:gd name="connsiteY57" fmla="*/ 1667475 h 2240205"/>
              <a:gd name="connsiteX58" fmla="*/ 6508541 w 12192000"/>
              <a:gd name="connsiteY58" fmla="*/ 1668757 h 2240205"/>
              <a:gd name="connsiteX59" fmla="*/ 6471012 w 12192000"/>
              <a:gd name="connsiteY59" fmla="*/ 1678604 h 2240205"/>
              <a:gd name="connsiteX60" fmla="*/ 6364035 w 12192000"/>
              <a:gd name="connsiteY60" fmla="*/ 1667683 h 2240205"/>
              <a:gd name="connsiteX61" fmla="*/ 6243319 w 12192000"/>
              <a:gd name="connsiteY61" fmla="*/ 1695560 h 2240205"/>
              <a:gd name="connsiteX62" fmla="*/ 6098321 w 12192000"/>
              <a:gd name="connsiteY62" fmla="*/ 1721646 h 2240205"/>
              <a:gd name="connsiteX63" fmla="*/ 5880652 w 12192000"/>
              <a:gd name="connsiteY63" fmla="*/ 1779643 h 2240205"/>
              <a:gd name="connsiteX64" fmla="*/ 5785959 w 12192000"/>
              <a:gd name="connsiteY64" fmla="*/ 1775307 h 2240205"/>
              <a:gd name="connsiteX65" fmla="*/ 5643534 w 12192000"/>
              <a:gd name="connsiteY65" fmla="*/ 1802919 h 2240205"/>
              <a:gd name="connsiteX66" fmla="*/ 5518799 w 12192000"/>
              <a:gd name="connsiteY66" fmla="*/ 1818312 h 2240205"/>
              <a:gd name="connsiteX67" fmla="*/ 5505014 w 12192000"/>
              <a:gd name="connsiteY67" fmla="*/ 1819259 h 2240205"/>
              <a:gd name="connsiteX68" fmla="*/ 5453307 w 12192000"/>
              <a:gd name="connsiteY68" fmla="*/ 1815450 h 2240205"/>
              <a:gd name="connsiteX69" fmla="*/ 5221533 w 12192000"/>
              <a:gd name="connsiteY69" fmla="*/ 1846950 h 2240205"/>
              <a:gd name="connsiteX70" fmla="*/ 5149802 w 12192000"/>
              <a:gd name="connsiteY70" fmla="*/ 1844846 h 2240205"/>
              <a:gd name="connsiteX71" fmla="*/ 5114927 w 12192000"/>
              <a:gd name="connsiteY71" fmla="*/ 1847827 h 2240205"/>
              <a:gd name="connsiteX72" fmla="*/ 5108970 w 12192000"/>
              <a:gd name="connsiteY72" fmla="*/ 1847935 h 2240205"/>
              <a:gd name="connsiteX73" fmla="*/ 5067961 w 12192000"/>
              <a:gd name="connsiteY73" fmla="*/ 1845917 h 2240205"/>
              <a:gd name="connsiteX74" fmla="*/ 5007075 w 12192000"/>
              <a:gd name="connsiteY74" fmla="*/ 1838626 h 2240205"/>
              <a:gd name="connsiteX75" fmla="*/ 4944087 w 12192000"/>
              <a:gd name="connsiteY75" fmla="*/ 1823332 h 2240205"/>
              <a:gd name="connsiteX76" fmla="*/ 4907662 w 12192000"/>
              <a:gd name="connsiteY76" fmla="*/ 1816900 h 2240205"/>
              <a:gd name="connsiteX77" fmla="*/ 4882386 w 12192000"/>
              <a:gd name="connsiteY77" fmla="*/ 1809844 h 2240205"/>
              <a:gd name="connsiteX78" fmla="*/ 4811440 w 12192000"/>
              <a:gd name="connsiteY78" fmla="*/ 1804655 h 2240205"/>
              <a:gd name="connsiteX79" fmla="*/ 4691075 w 12192000"/>
              <a:gd name="connsiteY79" fmla="*/ 1801389 h 2240205"/>
              <a:gd name="connsiteX80" fmla="*/ 4640313 w 12192000"/>
              <a:gd name="connsiteY80" fmla="*/ 1784307 h 2240205"/>
              <a:gd name="connsiteX81" fmla="*/ 4536503 w 12192000"/>
              <a:gd name="connsiteY81" fmla="*/ 1785334 h 2240205"/>
              <a:gd name="connsiteX82" fmla="*/ 4513724 w 12192000"/>
              <a:gd name="connsiteY82" fmla="*/ 1791996 h 2240205"/>
              <a:gd name="connsiteX83" fmla="*/ 4459810 w 12192000"/>
              <a:gd name="connsiteY83" fmla="*/ 1797886 h 2240205"/>
              <a:gd name="connsiteX84" fmla="*/ 4379064 w 12192000"/>
              <a:gd name="connsiteY84" fmla="*/ 1817177 h 2240205"/>
              <a:gd name="connsiteX85" fmla="*/ 4290981 w 12192000"/>
              <a:gd name="connsiteY85" fmla="*/ 1839677 h 2240205"/>
              <a:gd name="connsiteX86" fmla="*/ 4238372 w 12192000"/>
              <a:gd name="connsiteY86" fmla="*/ 1851480 h 2240205"/>
              <a:gd name="connsiteX87" fmla="*/ 4232517 w 12192000"/>
              <a:gd name="connsiteY87" fmla="*/ 1852567 h 2240205"/>
              <a:gd name="connsiteX88" fmla="*/ 4191732 w 12192000"/>
              <a:gd name="connsiteY88" fmla="*/ 1857328 h 2240205"/>
              <a:gd name="connsiteX89" fmla="*/ 4065532 w 12192000"/>
              <a:gd name="connsiteY89" fmla="*/ 1855477 h 2240205"/>
              <a:gd name="connsiteX90" fmla="*/ 4028460 w 12192000"/>
              <a:gd name="connsiteY90" fmla="*/ 1855137 h 2240205"/>
              <a:gd name="connsiteX91" fmla="*/ 4002267 w 12192000"/>
              <a:gd name="connsiteY91" fmla="*/ 1852352 h 2240205"/>
              <a:gd name="connsiteX92" fmla="*/ 3931396 w 12192000"/>
              <a:gd name="connsiteY92" fmla="*/ 1858915 h 2240205"/>
              <a:gd name="connsiteX93" fmla="*/ 3812162 w 12192000"/>
              <a:gd name="connsiteY93" fmla="*/ 1875501 h 2240205"/>
              <a:gd name="connsiteX94" fmla="*/ 3758105 w 12192000"/>
              <a:gd name="connsiteY94" fmla="*/ 1871856 h 2240205"/>
              <a:gd name="connsiteX95" fmla="*/ 3567259 w 12192000"/>
              <a:gd name="connsiteY95" fmla="*/ 1893482 h 2240205"/>
              <a:gd name="connsiteX96" fmla="*/ 3405770 w 12192000"/>
              <a:gd name="connsiteY96" fmla="*/ 1904591 h 2240205"/>
              <a:gd name="connsiteX97" fmla="*/ 3280097 w 12192000"/>
              <a:gd name="connsiteY97" fmla="*/ 1919610 h 2240205"/>
              <a:gd name="connsiteX98" fmla="*/ 3009910 w 12192000"/>
              <a:gd name="connsiteY98" fmla="*/ 1957866 h 2240205"/>
              <a:gd name="connsiteX99" fmla="*/ 2995934 w 12192000"/>
              <a:gd name="connsiteY99" fmla="*/ 1967085 h 2240205"/>
              <a:gd name="connsiteX100" fmla="*/ 2942858 w 12192000"/>
              <a:gd name="connsiteY100" fmla="*/ 1981367 h 2240205"/>
              <a:gd name="connsiteX101" fmla="*/ 2875436 w 12192000"/>
              <a:gd name="connsiteY101" fmla="*/ 1996977 h 2240205"/>
              <a:gd name="connsiteX102" fmla="*/ 2874892 w 12192000"/>
              <a:gd name="connsiteY102" fmla="*/ 1996085 h 2240205"/>
              <a:gd name="connsiteX103" fmla="*/ 2843662 w 12192000"/>
              <a:gd name="connsiteY103" fmla="*/ 1992498 h 2240205"/>
              <a:gd name="connsiteX104" fmla="*/ 2718916 w 12192000"/>
              <a:gd name="connsiteY104" fmla="*/ 1990867 h 2240205"/>
              <a:gd name="connsiteX105" fmla="*/ 2713522 w 12192000"/>
              <a:gd name="connsiteY105" fmla="*/ 1990173 h 2240205"/>
              <a:gd name="connsiteX106" fmla="*/ 2476147 w 12192000"/>
              <a:gd name="connsiteY106" fmla="*/ 1998305 h 2240205"/>
              <a:gd name="connsiteX107" fmla="*/ 2373568 w 12192000"/>
              <a:gd name="connsiteY107" fmla="*/ 2003219 h 2240205"/>
              <a:gd name="connsiteX108" fmla="*/ 2287219 w 12192000"/>
              <a:gd name="connsiteY108" fmla="*/ 1998750 h 2240205"/>
              <a:gd name="connsiteX109" fmla="*/ 2243069 w 12192000"/>
              <a:gd name="connsiteY109" fmla="*/ 2005321 h 2240205"/>
              <a:gd name="connsiteX110" fmla="*/ 2164831 w 12192000"/>
              <a:gd name="connsiteY110" fmla="*/ 2010143 h 2240205"/>
              <a:gd name="connsiteX111" fmla="*/ 2085228 w 12192000"/>
              <a:gd name="connsiteY111" fmla="*/ 2046431 h 2240205"/>
              <a:gd name="connsiteX112" fmla="*/ 2058061 w 12192000"/>
              <a:gd name="connsiteY112" fmla="*/ 2047942 h 2240205"/>
              <a:gd name="connsiteX113" fmla="*/ 2042244 w 12192000"/>
              <a:gd name="connsiteY113" fmla="*/ 2055560 h 2240205"/>
              <a:gd name="connsiteX114" fmla="*/ 1877728 w 12192000"/>
              <a:gd name="connsiteY114" fmla="*/ 2101004 h 2240205"/>
              <a:gd name="connsiteX115" fmla="*/ 1759056 w 12192000"/>
              <a:gd name="connsiteY115" fmla="*/ 2125608 h 2240205"/>
              <a:gd name="connsiteX116" fmla="*/ 1637948 w 12192000"/>
              <a:gd name="connsiteY116" fmla="*/ 2172597 h 2240205"/>
              <a:gd name="connsiteX117" fmla="*/ 1434549 w 12192000"/>
              <a:gd name="connsiteY117" fmla="*/ 2234522 h 2240205"/>
              <a:gd name="connsiteX118" fmla="*/ 1370962 w 12192000"/>
              <a:gd name="connsiteY118" fmla="*/ 2237474 h 2240205"/>
              <a:gd name="connsiteX119" fmla="*/ 1356367 w 12192000"/>
              <a:gd name="connsiteY119" fmla="*/ 2235089 h 2240205"/>
              <a:gd name="connsiteX120" fmla="*/ 1279765 w 12192000"/>
              <a:gd name="connsiteY120" fmla="*/ 2229639 h 2240205"/>
              <a:gd name="connsiteX121" fmla="*/ 1195347 w 12192000"/>
              <a:gd name="connsiteY121" fmla="*/ 2212354 h 2240205"/>
              <a:gd name="connsiteX122" fmla="*/ 970251 w 12192000"/>
              <a:gd name="connsiteY122" fmla="*/ 2221029 h 2240205"/>
              <a:gd name="connsiteX123" fmla="*/ 812914 w 12192000"/>
              <a:gd name="connsiteY123" fmla="*/ 2210095 h 2240205"/>
              <a:gd name="connsiteX124" fmla="*/ 776382 w 12192000"/>
              <a:gd name="connsiteY124" fmla="*/ 2204512 h 2240205"/>
              <a:gd name="connsiteX125" fmla="*/ 597225 w 12192000"/>
              <a:gd name="connsiteY125" fmla="*/ 2180999 h 2240205"/>
              <a:gd name="connsiteX126" fmla="*/ 520671 w 12192000"/>
              <a:gd name="connsiteY126" fmla="*/ 2180980 h 2240205"/>
              <a:gd name="connsiteX127" fmla="*/ 515024 w 12192000"/>
              <a:gd name="connsiteY127" fmla="*/ 2179258 h 2240205"/>
              <a:gd name="connsiteX128" fmla="*/ 413835 w 12192000"/>
              <a:gd name="connsiteY128" fmla="*/ 2156783 h 2240205"/>
              <a:gd name="connsiteX129" fmla="*/ 376513 w 12192000"/>
              <a:gd name="connsiteY129" fmla="*/ 2154014 h 2240205"/>
              <a:gd name="connsiteX130" fmla="*/ 273386 w 12192000"/>
              <a:gd name="connsiteY130" fmla="*/ 2142551 h 2240205"/>
              <a:gd name="connsiteX131" fmla="*/ 77641 w 12192000"/>
              <a:gd name="connsiteY131" fmla="*/ 2126835 h 2240205"/>
              <a:gd name="connsiteX132" fmla="*/ 37645 w 12192000"/>
              <a:gd name="connsiteY132" fmla="*/ 2115401 h 2240205"/>
              <a:gd name="connsiteX133" fmla="*/ 4572 w 12192000"/>
              <a:gd name="connsiteY133" fmla="*/ 2111091 h 2240205"/>
              <a:gd name="connsiteX134" fmla="*/ 0 w 12192000"/>
              <a:gd name="connsiteY134" fmla="*/ 2110468 h 2240205"/>
              <a:gd name="connsiteX135" fmla="*/ 0 w 12192000"/>
              <a:gd name="connsiteY13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42099 w 12192000"/>
              <a:gd name="connsiteY40" fmla="*/ 1336332 h 2240205"/>
              <a:gd name="connsiteX41" fmla="*/ 7902328 w 12192000"/>
              <a:gd name="connsiteY41" fmla="*/ 1345865 h 2240205"/>
              <a:gd name="connsiteX42" fmla="*/ 7840612 w 12192000"/>
              <a:gd name="connsiteY42" fmla="*/ 1369373 h 2240205"/>
              <a:gd name="connsiteX43" fmla="*/ 7786819 w 12192000"/>
              <a:gd name="connsiteY43" fmla="*/ 1378970 h 2240205"/>
              <a:gd name="connsiteX44" fmla="*/ 7548172 w 12192000"/>
              <a:gd name="connsiteY44" fmla="*/ 1417460 h 2240205"/>
              <a:gd name="connsiteX45" fmla="*/ 7483437 w 12192000"/>
              <a:gd name="connsiteY45" fmla="*/ 1478152 h 2240205"/>
              <a:gd name="connsiteX46" fmla="*/ 7377870 w 12192000"/>
              <a:gd name="connsiteY46" fmla="*/ 1523319 h 2240205"/>
              <a:gd name="connsiteX47" fmla="*/ 7230737 w 12192000"/>
              <a:gd name="connsiteY47" fmla="*/ 1562633 h 2240205"/>
              <a:gd name="connsiteX48" fmla="*/ 7224458 w 12192000"/>
              <a:gd name="connsiteY48" fmla="*/ 1573008 h 2240205"/>
              <a:gd name="connsiteX49" fmla="*/ 7183121 w 12192000"/>
              <a:gd name="connsiteY49" fmla="*/ 1595162 h 2240205"/>
              <a:gd name="connsiteX50" fmla="*/ 7164601 w 12192000"/>
              <a:gd name="connsiteY50" fmla="*/ 1606490 h 2240205"/>
              <a:gd name="connsiteX51" fmla="*/ 6900177 w 12192000"/>
              <a:gd name="connsiteY51" fmla="*/ 1636016 h 2240205"/>
              <a:gd name="connsiteX52" fmla="*/ 6795372 w 12192000"/>
              <a:gd name="connsiteY52" fmla="*/ 1644845 h 2240205"/>
              <a:gd name="connsiteX53" fmla="*/ 6692251 w 12192000"/>
              <a:gd name="connsiteY53" fmla="*/ 1656357 h 2240205"/>
              <a:gd name="connsiteX54" fmla="*/ 6655235 w 12192000"/>
              <a:gd name="connsiteY54" fmla="*/ 1661869 h 2240205"/>
              <a:gd name="connsiteX55" fmla="*/ 6554894 w 12192000"/>
              <a:gd name="connsiteY55" fmla="*/ 1664428 h 2240205"/>
              <a:gd name="connsiteX56" fmla="*/ 6516595 w 12192000"/>
              <a:gd name="connsiteY56" fmla="*/ 1667475 h 2240205"/>
              <a:gd name="connsiteX57" fmla="*/ 6508541 w 12192000"/>
              <a:gd name="connsiteY57" fmla="*/ 1668757 h 2240205"/>
              <a:gd name="connsiteX58" fmla="*/ 6471012 w 12192000"/>
              <a:gd name="connsiteY58" fmla="*/ 1678604 h 2240205"/>
              <a:gd name="connsiteX59" fmla="*/ 6364035 w 12192000"/>
              <a:gd name="connsiteY59" fmla="*/ 1667683 h 2240205"/>
              <a:gd name="connsiteX60" fmla="*/ 6243319 w 12192000"/>
              <a:gd name="connsiteY60" fmla="*/ 1695560 h 2240205"/>
              <a:gd name="connsiteX61" fmla="*/ 6098321 w 12192000"/>
              <a:gd name="connsiteY61" fmla="*/ 1721646 h 2240205"/>
              <a:gd name="connsiteX62" fmla="*/ 5880652 w 12192000"/>
              <a:gd name="connsiteY62" fmla="*/ 1779643 h 2240205"/>
              <a:gd name="connsiteX63" fmla="*/ 5785959 w 12192000"/>
              <a:gd name="connsiteY63" fmla="*/ 1775307 h 2240205"/>
              <a:gd name="connsiteX64" fmla="*/ 5643534 w 12192000"/>
              <a:gd name="connsiteY64" fmla="*/ 1802919 h 2240205"/>
              <a:gd name="connsiteX65" fmla="*/ 5518799 w 12192000"/>
              <a:gd name="connsiteY65" fmla="*/ 1818312 h 2240205"/>
              <a:gd name="connsiteX66" fmla="*/ 5505014 w 12192000"/>
              <a:gd name="connsiteY66" fmla="*/ 1819259 h 2240205"/>
              <a:gd name="connsiteX67" fmla="*/ 5453307 w 12192000"/>
              <a:gd name="connsiteY67" fmla="*/ 1815450 h 2240205"/>
              <a:gd name="connsiteX68" fmla="*/ 5221533 w 12192000"/>
              <a:gd name="connsiteY68" fmla="*/ 1846950 h 2240205"/>
              <a:gd name="connsiteX69" fmla="*/ 5149802 w 12192000"/>
              <a:gd name="connsiteY69" fmla="*/ 1844846 h 2240205"/>
              <a:gd name="connsiteX70" fmla="*/ 5114927 w 12192000"/>
              <a:gd name="connsiteY70" fmla="*/ 1847827 h 2240205"/>
              <a:gd name="connsiteX71" fmla="*/ 5108970 w 12192000"/>
              <a:gd name="connsiteY71" fmla="*/ 1847935 h 2240205"/>
              <a:gd name="connsiteX72" fmla="*/ 5067961 w 12192000"/>
              <a:gd name="connsiteY72" fmla="*/ 1845917 h 2240205"/>
              <a:gd name="connsiteX73" fmla="*/ 5007075 w 12192000"/>
              <a:gd name="connsiteY73" fmla="*/ 1838626 h 2240205"/>
              <a:gd name="connsiteX74" fmla="*/ 4944087 w 12192000"/>
              <a:gd name="connsiteY74" fmla="*/ 1823332 h 2240205"/>
              <a:gd name="connsiteX75" fmla="*/ 4907662 w 12192000"/>
              <a:gd name="connsiteY75" fmla="*/ 1816900 h 2240205"/>
              <a:gd name="connsiteX76" fmla="*/ 4882386 w 12192000"/>
              <a:gd name="connsiteY76" fmla="*/ 1809844 h 2240205"/>
              <a:gd name="connsiteX77" fmla="*/ 4811440 w 12192000"/>
              <a:gd name="connsiteY77" fmla="*/ 1804655 h 2240205"/>
              <a:gd name="connsiteX78" fmla="*/ 4691075 w 12192000"/>
              <a:gd name="connsiteY78" fmla="*/ 1801389 h 2240205"/>
              <a:gd name="connsiteX79" fmla="*/ 4640313 w 12192000"/>
              <a:gd name="connsiteY79" fmla="*/ 1784307 h 2240205"/>
              <a:gd name="connsiteX80" fmla="*/ 4536503 w 12192000"/>
              <a:gd name="connsiteY80" fmla="*/ 1785334 h 2240205"/>
              <a:gd name="connsiteX81" fmla="*/ 4513724 w 12192000"/>
              <a:gd name="connsiteY81" fmla="*/ 1791996 h 2240205"/>
              <a:gd name="connsiteX82" fmla="*/ 4459810 w 12192000"/>
              <a:gd name="connsiteY82" fmla="*/ 1797886 h 2240205"/>
              <a:gd name="connsiteX83" fmla="*/ 4379064 w 12192000"/>
              <a:gd name="connsiteY83" fmla="*/ 1817177 h 2240205"/>
              <a:gd name="connsiteX84" fmla="*/ 4290981 w 12192000"/>
              <a:gd name="connsiteY84" fmla="*/ 1839677 h 2240205"/>
              <a:gd name="connsiteX85" fmla="*/ 4238372 w 12192000"/>
              <a:gd name="connsiteY85" fmla="*/ 1851480 h 2240205"/>
              <a:gd name="connsiteX86" fmla="*/ 4232517 w 12192000"/>
              <a:gd name="connsiteY86" fmla="*/ 1852567 h 2240205"/>
              <a:gd name="connsiteX87" fmla="*/ 4191732 w 12192000"/>
              <a:gd name="connsiteY87" fmla="*/ 1857328 h 2240205"/>
              <a:gd name="connsiteX88" fmla="*/ 4065532 w 12192000"/>
              <a:gd name="connsiteY88" fmla="*/ 1855477 h 2240205"/>
              <a:gd name="connsiteX89" fmla="*/ 4028460 w 12192000"/>
              <a:gd name="connsiteY89" fmla="*/ 1855137 h 2240205"/>
              <a:gd name="connsiteX90" fmla="*/ 4002267 w 12192000"/>
              <a:gd name="connsiteY90" fmla="*/ 1852352 h 2240205"/>
              <a:gd name="connsiteX91" fmla="*/ 3931396 w 12192000"/>
              <a:gd name="connsiteY91" fmla="*/ 1858915 h 2240205"/>
              <a:gd name="connsiteX92" fmla="*/ 3812162 w 12192000"/>
              <a:gd name="connsiteY92" fmla="*/ 1875501 h 2240205"/>
              <a:gd name="connsiteX93" fmla="*/ 3758105 w 12192000"/>
              <a:gd name="connsiteY93" fmla="*/ 1871856 h 2240205"/>
              <a:gd name="connsiteX94" fmla="*/ 3567259 w 12192000"/>
              <a:gd name="connsiteY94" fmla="*/ 1893482 h 2240205"/>
              <a:gd name="connsiteX95" fmla="*/ 3405770 w 12192000"/>
              <a:gd name="connsiteY95" fmla="*/ 1904591 h 2240205"/>
              <a:gd name="connsiteX96" fmla="*/ 3280097 w 12192000"/>
              <a:gd name="connsiteY96" fmla="*/ 1919610 h 2240205"/>
              <a:gd name="connsiteX97" fmla="*/ 3009910 w 12192000"/>
              <a:gd name="connsiteY97" fmla="*/ 1957866 h 2240205"/>
              <a:gd name="connsiteX98" fmla="*/ 2995934 w 12192000"/>
              <a:gd name="connsiteY98" fmla="*/ 1967085 h 2240205"/>
              <a:gd name="connsiteX99" fmla="*/ 2942858 w 12192000"/>
              <a:gd name="connsiteY99" fmla="*/ 1981367 h 2240205"/>
              <a:gd name="connsiteX100" fmla="*/ 2875436 w 12192000"/>
              <a:gd name="connsiteY100" fmla="*/ 1996977 h 2240205"/>
              <a:gd name="connsiteX101" fmla="*/ 2874892 w 12192000"/>
              <a:gd name="connsiteY101" fmla="*/ 1996085 h 2240205"/>
              <a:gd name="connsiteX102" fmla="*/ 2843662 w 12192000"/>
              <a:gd name="connsiteY102" fmla="*/ 1992498 h 2240205"/>
              <a:gd name="connsiteX103" fmla="*/ 2718916 w 12192000"/>
              <a:gd name="connsiteY103" fmla="*/ 1990867 h 2240205"/>
              <a:gd name="connsiteX104" fmla="*/ 2713522 w 12192000"/>
              <a:gd name="connsiteY104" fmla="*/ 1990173 h 2240205"/>
              <a:gd name="connsiteX105" fmla="*/ 2476147 w 12192000"/>
              <a:gd name="connsiteY105" fmla="*/ 1998305 h 2240205"/>
              <a:gd name="connsiteX106" fmla="*/ 2373568 w 12192000"/>
              <a:gd name="connsiteY106" fmla="*/ 2003219 h 2240205"/>
              <a:gd name="connsiteX107" fmla="*/ 2287219 w 12192000"/>
              <a:gd name="connsiteY107" fmla="*/ 1998750 h 2240205"/>
              <a:gd name="connsiteX108" fmla="*/ 2243069 w 12192000"/>
              <a:gd name="connsiteY108" fmla="*/ 2005321 h 2240205"/>
              <a:gd name="connsiteX109" fmla="*/ 2164831 w 12192000"/>
              <a:gd name="connsiteY109" fmla="*/ 2010143 h 2240205"/>
              <a:gd name="connsiteX110" fmla="*/ 2085228 w 12192000"/>
              <a:gd name="connsiteY110" fmla="*/ 2046431 h 2240205"/>
              <a:gd name="connsiteX111" fmla="*/ 2058061 w 12192000"/>
              <a:gd name="connsiteY111" fmla="*/ 2047942 h 2240205"/>
              <a:gd name="connsiteX112" fmla="*/ 2042244 w 12192000"/>
              <a:gd name="connsiteY112" fmla="*/ 2055560 h 2240205"/>
              <a:gd name="connsiteX113" fmla="*/ 1877728 w 12192000"/>
              <a:gd name="connsiteY113" fmla="*/ 2101004 h 2240205"/>
              <a:gd name="connsiteX114" fmla="*/ 1759056 w 12192000"/>
              <a:gd name="connsiteY114" fmla="*/ 2125608 h 2240205"/>
              <a:gd name="connsiteX115" fmla="*/ 1637948 w 12192000"/>
              <a:gd name="connsiteY115" fmla="*/ 2172597 h 2240205"/>
              <a:gd name="connsiteX116" fmla="*/ 1434549 w 12192000"/>
              <a:gd name="connsiteY116" fmla="*/ 2234522 h 2240205"/>
              <a:gd name="connsiteX117" fmla="*/ 1370962 w 12192000"/>
              <a:gd name="connsiteY117" fmla="*/ 2237474 h 2240205"/>
              <a:gd name="connsiteX118" fmla="*/ 1356367 w 12192000"/>
              <a:gd name="connsiteY118" fmla="*/ 2235089 h 2240205"/>
              <a:gd name="connsiteX119" fmla="*/ 1279765 w 12192000"/>
              <a:gd name="connsiteY119" fmla="*/ 2229639 h 2240205"/>
              <a:gd name="connsiteX120" fmla="*/ 1195347 w 12192000"/>
              <a:gd name="connsiteY120" fmla="*/ 2212354 h 2240205"/>
              <a:gd name="connsiteX121" fmla="*/ 970251 w 12192000"/>
              <a:gd name="connsiteY121" fmla="*/ 2221029 h 2240205"/>
              <a:gd name="connsiteX122" fmla="*/ 812914 w 12192000"/>
              <a:gd name="connsiteY122" fmla="*/ 2210095 h 2240205"/>
              <a:gd name="connsiteX123" fmla="*/ 776382 w 12192000"/>
              <a:gd name="connsiteY123" fmla="*/ 2204512 h 2240205"/>
              <a:gd name="connsiteX124" fmla="*/ 597225 w 12192000"/>
              <a:gd name="connsiteY124" fmla="*/ 2180999 h 2240205"/>
              <a:gd name="connsiteX125" fmla="*/ 520671 w 12192000"/>
              <a:gd name="connsiteY125" fmla="*/ 2180980 h 2240205"/>
              <a:gd name="connsiteX126" fmla="*/ 515024 w 12192000"/>
              <a:gd name="connsiteY126" fmla="*/ 2179258 h 2240205"/>
              <a:gd name="connsiteX127" fmla="*/ 413835 w 12192000"/>
              <a:gd name="connsiteY127" fmla="*/ 2156783 h 2240205"/>
              <a:gd name="connsiteX128" fmla="*/ 376513 w 12192000"/>
              <a:gd name="connsiteY128" fmla="*/ 2154014 h 2240205"/>
              <a:gd name="connsiteX129" fmla="*/ 273386 w 12192000"/>
              <a:gd name="connsiteY129" fmla="*/ 2142551 h 2240205"/>
              <a:gd name="connsiteX130" fmla="*/ 77641 w 12192000"/>
              <a:gd name="connsiteY130" fmla="*/ 2126835 h 2240205"/>
              <a:gd name="connsiteX131" fmla="*/ 37645 w 12192000"/>
              <a:gd name="connsiteY131" fmla="*/ 2115401 h 2240205"/>
              <a:gd name="connsiteX132" fmla="*/ 4572 w 12192000"/>
              <a:gd name="connsiteY132" fmla="*/ 2111091 h 2240205"/>
              <a:gd name="connsiteX133" fmla="*/ 0 w 12192000"/>
              <a:gd name="connsiteY133" fmla="*/ 2110468 h 2240205"/>
              <a:gd name="connsiteX134" fmla="*/ 0 w 12192000"/>
              <a:gd name="connsiteY13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94438 w 12192000"/>
              <a:gd name="connsiteY20" fmla="*/ 919051 h 2240205"/>
              <a:gd name="connsiteX21" fmla="*/ 9544189 w 12192000"/>
              <a:gd name="connsiteY21" fmla="*/ 938966 h 2240205"/>
              <a:gd name="connsiteX22" fmla="*/ 9500499 w 12192000"/>
              <a:gd name="connsiteY22" fmla="*/ 954680 h 2240205"/>
              <a:gd name="connsiteX23" fmla="*/ 9410017 w 12192000"/>
              <a:gd name="connsiteY23" fmla="*/ 993931 h 2240205"/>
              <a:gd name="connsiteX24" fmla="*/ 9392919 w 12192000"/>
              <a:gd name="connsiteY24" fmla="*/ 994656 h 2240205"/>
              <a:gd name="connsiteX25" fmla="*/ 9268019 w 12192000"/>
              <a:gd name="connsiteY25" fmla="*/ 1007442 h 2240205"/>
              <a:gd name="connsiteX26" fmla="*/ 9188177 w 12192000"/>
              <a:gd name="connsiteY26" fmla="*/ 1035474 h 2240205"/>
              <a:gd name="connsiteX27" fmla="*/ 9155969 w 12192000"/>
              <a:gd name="connsiteY27" fmla="*/ 1046804 h 2240205"/>
              <a:gd name="connsiteX28" fmla="*/ 9133985 w 12192000"/>
              <a:gd name="connsiteY28" fmla="*/ 1046450 h 2240205"/>
              <a:gd name="connsiteX29" fmla="*/ 9003462 w 12192000"/>
              <a:gd name="connsiteY29" fmla="*/ 1042406 h 2240205"/>
              <a:gd name="connsiteX30" fmla="*/ 8968445 w 12192000"/>
              <a:gd name="connsiteY30" fmla="*/ 1052169 h 2240205"/>
              <a:gd name="connsiteX31" fmla="*/ 8886001 w 12192000"/>
              <a:gd name="connsiteY31" fmla="*/ 1067468 h 2240205"/>
              <a:gd name="connsiteX32" fmla="*/ 8838610 w 12192000"/>
              <a:gd name="connsiteY32" fmla="*/ 1075091 h 2240205"/>
              <a:gd name="connsiteX33" fmla="*/ 8665605 w 12192000"/>
              <a:gd name="connsiteY33" fmla="*/ 1110791 h 2240205"/>
              <a:gd name="connsiteX34" fmla="*/ 8584946 w 12192000"/>
              <a:gd name="connsiteY34" fmla="*/ 1135226 h 2240205"/>
              <a:gd name="connsiteX35" fmla="*/ 8419755 w 12192000"/>
              <a:gd name="connsiteY35" fmla="*/ 1216260 h 2240205"/>
              <a:gd name="connsiteX36" fmla="*/ 8411626 w 12192000"/>
              <a:gd name="connsiteY36" fmla="*/ 1214397 h 2240205"/>
              <a:gd name="connsiteX37" fmla="*/ 8363469 w 12192000"/>
              <a:gd name="connsiteY37" fmla="*/ 1246658 h 2240205"/>
              <a:gd name="connsiteX38" fmla="*/ 8275497 w 12192000"/>
              <a:gd name="connsiteY38" fmla="*/ 1264396 h 2240205"/>
              <a:gd name="connsiteX39" fmla="*/ 8074238 w 12192000"/>
              <a:gd name="connsiteY39" fmla="*/ 1301895 h 2240205"/>
              <a:gd name="connsiteX40" fmla="*/ 7902328 w 12192000"/>
              <a:gd name="connsiteY40" fmla="*/ 1345865 h 2240205"/>
              <a:gd name="connsiteX41" fmla="*/ 7840612 w 12192000"/>
              <a:gd name="connsiteY41" fmla="*/ 1369373 h 2240205"/>
              <a:gd name="connsiteX42" fmla="*/ 7786819 w 12192000"/>
              <a:gd name="connsiteY42" fmla="*/ 1378970 h 2240205"/>
              <a:gd name="connsiteX43" fmla="*/ 7548172 w 12192000"/>
              <a:gd name="connsiteY43" fmla="*/ 1417460 h 2240205"/>
              <a:gd name="connsiteX44" fmla="*/ 7483437 w 12192000"/>
              <a:gd name="connsiteY44" fmla="*/ 1478152 h 2240205"/>
              <a:gd name="connsiteX45" fmla="*/ 7377870 w 12192000"/>
              <a:gd name="connsiteY45" fmla="*/ 1523319 h 2240205"/>
              <a:gd name="connsiteX46" fmla="*/ 7230737 w 12192000"/>
              <a:gd name="connsiteY46" fmla="*/ 1562633 h 2240205"/>
              <a:gd name="connsiteX47" fmla="*/ 7224458 w 12192000"/>
              <a:gd name="connsiteY47" fmla="*/ 1573008 h 2240205"/>
              <a:gd name="connsiteX48" fmla="*/ 7183121 w 12192000"/>
              <a:gd name="connsiteY48" fmla="*/ 1595162 h 2240205"/>
              <a:gd name="connsiteX49" fmla="*/ 7164601 w 12192000"/>
              <a:gd name="connsiteY49" fmla="*/ 1606490 h 2240205"/>
              <a:gd name="connsiteX50" fmla="*/ 6900177 w 12192000"/>
              <a:gd name="connsiteY50" fmla="*/ 1636016 h 2240205"/>
              <a:gd name="connsiteX51" fmla="*/ 6795372 w 12192000"/>
              <a:gd name="connsiteY51" fmla="*/ 1644845 h 2240205"/>
              <a:gd name="connsiteX52" fmla="*/ 6692251 w 12192000"/>
              <a:gd name="connsiteY52" fmla="*/ 1656357 h 2240205"/>
              <a:gd name="connsiteX53" fmla="*/ 6655235 w 12192000"/>
              <a:gd name="connsiteY53" fmla="*/ 1661869 h 2240205"/>
              <a:gd name="connsiteX54" fmla="*/ 6554894 w 12192000"/>
              <a:gd name="connsiteY54" fmla="*/ 1664428 h 2240205"/>
              <a:gd name="connsiteX55" fmla="*/ 6516595 w 12192000"/>
              <a:gd name="connsiteY55" fmla="*/ 1667475 h 2240205"/>
              <a:gd name="connsiteX56" fmla="*/ 6508541 w 12192000"/>
              <a:gd name="connsiteY56" fmla="*/ 1668757 h 2240205"/>
              <a:gd name="connsiteX57" fmla="*/ 6471012 w 12192000"/>
              <a:gd name="connsiteY57" fmla="*/ 1678604 h 2240205"/>
              <a:gd name="connsiteX58" fmla="*/ 6364035 w 12192000"/>
              <a:gd name="connsiteY58" fmla="*/ 1667683 h 2240205"/>
              <a:gd name="connsiteX59" fmla="*/ 6243319 w 12192000"/>
              <a:gd name="connsiteY59" fmla="*/ 1695560 h 2240205"/>
              <a:gd name="connsiteX60" fmla="*/ 6098321 w 12192000"/>
              <a:gd name="connsiteY60" fmla="*/ 1721646 h 2240205"/>
              <a:gd name="connsiteX61" fmla="*/ 5880652 w 12192000"/>
              <a:gd name="connsiteY61" fmla="*/ 1779643 h 2240205"/>
              <a:gd name="connsiteX62" fmla="*/ 5785959 w 12192000"/>
              <a:gd name="connsiteY62" fmla="*/ 1775307 h 2240205"/>
              <a:gd name="connsiteX63" fmla="*/ 5643534 w 12192000"/>
              <a:gd name="connsiteY63" fmla="*/ 1802919 h 2240205"/>
              <a:gd name="connsiteX64" fmla="*/ 5518799 w 12192000"/>
              <a:gd name="connsiteY64" fmla="*/ 1818312 h 2240205"/>
              <a:gd name="connsiteX65" fmla="*/ 5505014 w 12192000"/>
              <a:gd name="connsiteY65" fmla="*/ 1819259 h 2240205"/>
              <a:gd name="connsiteX66" fmla="*/ 5453307 w 12192000"/>
              <a:gd name="connsiteY66" fmla="*/ 1815450 h 2240205"/>
              <a:gd name="connsiteX67" fmla="*/ 5221533 w 12192000"/>
              <a:gd name="connsiteY67" fmla="*/ 1846950 h 2240205"/>
              <a:gd name="connsiteX68" fmla="*/ 5149802 w 12192000"/>
              <a:gd name="connsiteY68" fmla="*/ 1844846 h 2240205"/>
              <a:gd name="connsiteX69" fmla="*/ 5114927 w 12192000"/>
              <a:gd name="connsiteY69" fmla="*/ 1847827 h 2240205"/>
              <a:gd name="connsiteX70" fmla="*/ 5108970 w 12192000"/>
              <a:gd name="connsiteY70" fmla="*/ 1847935 h 2240205"/>
              <a:gd name="connsiteX71" fmla="*/ 5067961 w 12192000"/>
              <a:gd name="connsiteY71" fmla="*/ 1845917 h 2240205"/>
              <a:gd name="connsiteX72" fmla="*/ 5007075 w 12192000"/>
              <a:gd name="connsiteY72" fmla="*/ 1838626 h 2240205"/>
              <a:gd name="connsiteX73" fmla="*/ 4944087 w 12192000"/>
              <a:gd name="connsiteY73" fmla="*/ 1823332 h 2240205"/>
              <a:gd name="connsiteX74" fmla="*/ 4907662 w 12192000"/>
              <a:gd name="connsiteY74" fmla="*/ 1816900 h 2240205"/>
              <a:gd name="connsiteX75" fmla="*/ 4882386 w 12192000"/>
              <a:gd name="connsiteY75" fmla="*/ 1809844 h 2240205"/>
              <a:gd name="connsiteX76" fmla="*/ 4811440 w 12192000"/>
              <a:gd name="connsiteY76" fmla="*/ 1804655 h 2240205"/>
              <a:gd name="connsiteX77" fmla="*/ 4691075 w 12192000"/>
              <a:gd name="connsiteY77" fmla="*/ 1801389 h 2240205"/>
              <a:gd name="connsiteX78" fmla="*/ 4640313 w 12192000"/>
              <a:gd name="connsiteY78" fmla="*/ 1784307 h 2240205"/>
              <a:gd name="connsiteX79" fmla="*/ 4536503 w 12192000"/>
              <a:gd name="connsiteY79" fmla="*/ 1785334 h 2240205"/>
              <a:gd name="connsiteX80" fmla="*/ 4513724 w 12192000"/>
              <a:gd name="connsiteY80" fmla="*/ 1791996 h 2240205"/>
              <a:gd name="connsiteX81" fmla="*/ 4459810 w 12192000"/>
              <a:gd name="connsiteY81" fmla="*/ 1797886 h 2240205"/>
              <a:gd name="connsiteX82" fmla="*/ 4379064 w 12192000"/>
              <a:gd name="connsiteY82" fmla="*/ 1817177 h 2240205"/>
              <a:gd name="connsiteX83" fmla="*/ 4290981 w 12192000"/>
              <a:gd name="connsiteY83" fmla="*/ 1839677 h 2240205"/>
              <a:gd name="connsiteX84" fmla="*/ 4238372 w 12192000"/>
              <a:gd name="connsiteY84" fmla="*/ 1851480 h 2240205"/>
              <a:gd name="connsiteX85" fmla="*/ 4232517 w 12192000"/>
              <a:gd name="connsiteY85" fmla="*/ 1852567 h 2240205"/>
              <a:gd name="connsiteX86" fmla="*/ 4191732 w 12192000"/>
              <a:gd name="connsiteY86" fmla="*/ 1857328 h 2240205"/>
              <a:gd name="connsiteX87" fmla="*/ 4065532 w 12192000"/>
              <a:gd name="connsiteY87" fmla="*/ 1855477 h 2240205"/>
              <a:gd name="connsiteX88" fmla="*/ 4028460 w 12192000"/>
              <a:gd name="connsiteY88" fmla="*/ 1855137 h 2240205"/>
              <a:gd name="connsiteX89" fmla="*/ 4002267 w 12192000"/>
              <a:gd name="connsiteY89" fmla="*/ 1852352 h 2240205"/>
              <a:gd name="connsiteX90" fmla="*/ 3931396 w 12192000"/>
              <a:gd name="connsiteY90" fmla="*/ 1858915 h 2240205"/>
              <a:gd name="connsiteX91" fmla="*/ 3812162 w 12192000"/>
              <a:gd name="connsiteY91" fmla="*/ 1875501 h 2240205"/>
              <a:gd name="connsiteX92" fmla="*/ 3758105 w 12192000"/>
              <a:gd name="connsiteY92" fmla="*/ 1871856 h 2240205"/>
              <a:gd name="connsiteX93" fmla="*/ 3567259 w 12192000"/>
              <a:gd name="connsiteY93" fmla="*/ 1893482 h 2240205"/>
              <a:gd name="connsiteX94" fmla="*/ 3405770 w 12192000"/>
              <a:gd name="connsiteY94" fmla="*/ 1904591 h 2240205"/>
              <a:gd name="connsiteX95" fmla="*/ 3280097 w 12192000"/>
              <a:gd name="connsiteY95" fmla="*/ 1919610 h 2240205"/>
              <a:gd name="connsiteX96" fmla="*/ 3009910 w 12192000"/>
              <a:gd name="connsiteY96" fmla="*/ 1957866 h 2240205"/>
              <a:gd name="connsiteX97" fmla="*/ 2995934 w 12192000"/>
              <a:gd name="connsiteY97" fmla="*/ 1967085 h 2240205"/>
              <a:gd name="connsiteX98" fmla="*/ 2942858 w 12192000"/>
              <a:gd name="connsiteY98" fmla="*/ 1981367 h 2240205"/>
              <a:gd name="connsiteX99" fmla="*/ 2875436 w 12192000"/>
              <a:gd name="connsiteY99" fmla="*/ 1996977 h 2240205"/>
              <a:gd name="connsiteX100" fmla="*/ 2874892 w 12192000"/>
              <a:gd name="connsiteY100" fmla="*/ 1996085 h 2240205"/>
              <a:gd name="connsiteX101" fmla="*/ 2843662 w 12192000"/>
              <a:gd name="connsiteY101" fmla="*/ 1992498 h 2240205"/>
              <a:gd name="connsiteX102" fmla="*/ 2718916 w 12192000"/>
              <a:gd name="connsiteY102" fmla="*/ 1990867 h 2240205"/>
              <a:gd name="connsiteX103" fmla="*/ 2713522 w 12192000"/>
              <a:gd name="connsiteY103" fmla="*/ 1990173 h 2240205"/>
              <a:gd name="connsiteX104" fmla="*/ 2476147 w 12192000"/>
              <a:gd name="connsiteY104" fmla="*/ 1998305 h 2240205"/>
              <a:gd name="connsiteX105" fmla="*/ 2373568 w 12192000"/>
              <a:gd name="connsiteY105" fmla="*/ 2003219 h 2240205"/>
              <a:gd name="connsiteX106" fmla="*/ 2287219 w 12192000"/>
              <a:gd name="connsiteY106" fmla="*/ 1998750 h 2240205"/>
              <a:gd name="connsiteX107" fmla="*/ 2243069 w 12192000"/>
              <a:gd name="connsiteY107" fmla="*/ 2005321 h 2240205"/>
              <a:gd name="connsiteX108" fmla="*/ 2164831 w 12192000"/>
              <a:gd name="connsiteY108" fmla="*/ 2010143 h 2240205"/>
              <a:gd name="connsiteX109" fmla="*/ 2085228 w 12192000"/>
              <a:gd name="connsiteY109" fmla="*/ 2046431 h 2240205"/>
              <a:gd name="connsiteX110" fmla="*/ 2058061 w 12192000"/>
              <a:gd name="connsiteY110" fmla="*/ 2047942 h 2240205"/>
              <a:gd name="connsiteX111" fmla="*/ 2042244 w 12192000"/>
              <a:gd name="connsiteY111" fmla="*/ 2055560 h 2240205"/>
              <a:gd name="connsiteX112" fmla="*/ 1877728 w 12192000"/>
              <a:gd name="connsiteY112" fmla="*/ 2101004 h 2240205"/>
              <a:gd name="connsiteX113" fmla="*/ 1759056 w 12192000"/>
              <a:gd name="connsiteY113" fmla="*/ 2125608 h 2240205"/>
              <a:gd name="connsiteX114" fmla="*/ 1637948 w 12192000"/>
              <a:gd name="connsiteY114" fmla="*/ 2172597 h 2240205"/>
              <a:gd name="connsiteX115" fmla="*/ 1434549 w 12192000"/>
              <a:gd name="connsiteY115" fmla="*/ 2234522 h 2240205"/>
              <a:gd name="connsiteX116" fmla="*/ 1370962 w 12192000"/>
              <a:gd name="connsiteY116" fmla="*/ 2237474 h 2240205"/>
              <a:gd name="connsiteX117" fmla="*/ 1356367 w 12192000"/>
              <a:gd name="connsiteY117" fmla="*/ 2235089 h 2240205"/>
              <a:gd name="connsiteX118" fmla="*/ 1279765 w 12192000"/>
              <a:gd name="connsiteY118" fmla="*/ 2229639 h 2240205"/>
              <a:gd name="connsiteX119" fmla="*/ 1195347 w 12192000"/>
              <a:gd name="connsiteY119" fmla="*/ 2212354 h 2240205"/>
              <a:gd name="connsiteX120" fmla="*/ 970251 w 12192000"/>
              <a:gd name="connsiteY120" fmla="*/ 2221029 h 2240205"/>
              <a:gd name="connsiteX121" fmla="*/ 812914 w 12192000"/>
              <a:gd name="connsiteY121" fmla="*/ 2210095 h 2240205"/>
              <a:gd name="connsiteX122" fmla="*/ 776382 w 12192000"/>
              <a:gd name="connsiteY122" fmla="*/ 2204512 h 2240205"/>
              <a:gd name="connsiteX123" fmla="*/ 597225 w 12192000"/>
              <a:gd name="connsiteY123" fmla="*/ 2180999 h 2240205"/>
              <a:gd name="connsiteX124" fmla="*/ 520671 w 12192000"/>
              <a:gd name="connsiteY124" fmla="*/ 2180980 h 2240205"/>
              <a:gd name="connsiteX125" fmla="*/ 515024 w 12192000"/>
              <a:gd name="connsiteY125" fmla="*/ 2179258 h 2240205"/>
              <a:gd name="connsiteX126" fmla="*/ 413835 w 12192000"/>
              <a:gd name="connsiteY126" fmla="*/ 2156783 h 2240205"/>
              <a:gd name="connsiteX127" fmla="*/ 376513 w 12192000"/>
              <a:gd name="connsiteY127" fmla="*/ 2154014 h 2240205"/>
              <a:gd name="connsiteX128" fmla="*/ 273386 w 12192000"/>
              <a:gd name="connsiteY128" fmla="*/ 2142551 h 2240205"/>
              <a:gd name="connsiteX129" fmla="*/ 77641 w 12192000"/>
              <a:gd name="connsiteY129" fmla="*/ 2126835 h 2240205"/>
              <a:gd name="connsiteX130" fmla="*/ 37645 w 12192000"/>
              <a:gd name="connsiteY130" fmla="*/ 2115401 h 2240205"/>
              <a:gd name="connsiteX131" fmla="*/ 4572 w 12192000"/>
              <a:gd name="connsiteY131" fmla="*/ 2111091 h 2240205"/>
              <a:gd name="connsiteX132" fmla="*/ 0 w 12192000"/>
              <a:gd name="connsiteY132" fmla="*/ 2110468 h 2240205"/>
              <a:gd name="connsiteX133" fmla="*/ 0 w 12192000"/>
              <a:gd name="connsiteY133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44189 w 12192000"/>
              <a:gd name="connsiteY20" fmla="*/ 938966 h 2240205"/>
              <a:gd name="connsiteX21" fmla="*/ 9500499 w 12192000"/>
              <a:gd name="connsiteY21" fmla="*/ 954680 h 2240205"/>
              <a:gd name="connsiteX22" fmla="*/ 9410017 w 12192000"/>
              <a:gd name="connsiteY22" fmla="*/ 993931 h 2240205"/>
              <a:gd name="connsiteX23" fmla="*/ 9392919 w 12192000"/>
              <a:gd name="connsiteY23" fmla="*/ 994656 h 2240205"/>
              <a:gd name="connsiteX24" fmla="*/ 9268019 w 12192000"/>
              <a:gd name="connsiteY24" fmla="*/ 1007442 h 2240205"/>
              <a:gd name="connsiteX25" fmla="*/ 9188177 w 12192000"/>
              <a:gd name="connsiteY25" fmla="*/ 1035474 h 2240205"/>
              <a:gd name="connsiteX26" fmla="*/ 9155969 w 12192000"/>
              <a:gd name="connsiteY26" fmla="*/ 1046804 h 2240205"/>
              <a:gd name="connsiteX27" fmla="*/ 9133985 w 12192000"/>
              <a:gd name="connsiteY27" fmla="*/ 1046450 h 2240205"/>
              <a:gd name="connsiteX28" fmla="*/ 9003462 w 12192000"/>
              <a:gd name="connsiteY28" fmla="*/ 1042406 h 2240205"/>
              <a:gd name="connsiteX29" fmla="*/ 8968445 w 12192000"/>
              <a:gd name="connsiteY29" fmla="*/ 1052169 h 2240205"/>
              <a:gd name="connsiteX30" fmla="*/ 8886001 w 12192000"/>
              <a:gd name="connsiteY30" fmla="*/ 1067468 h 2240205"/>
              <a:gd name="connsiteX31" fmla="*/ 8838610 w 12192000"/>
              <a:gd name="connsiteY31" fmla="*/ 1075091 h 2240205"/>
              <a:gd name="connsiteX32" fmla="*/ 8665605 w 12192000"/>
              <a:gd name="connsiteY32" fmla="*/ 1110791 h 2240205"/>
              <a:gd name="connsiteX33" fmla="*/ 8584946 w 12192000"/>
              <a:gd name="connsiteY33" fmla="*/ 1135226 h 2240205"/>
              <a:gd name="connsiteX34" fmla="*/ 8419755 w 12192000"/>
              <a:gd name="connsiteY34" fmla="*/ 1216260 h 2240205"/>
              <a:gd name="connsiteX35" fmla="*/ 8411626 w 12192000"/>
              <a:gd name="connsiteY35" fmla="*/ 1214397 h 2240205"/>
              <a:gd name="connsiteX36" fmla="*/ 8363469 w 12192000"/>
              <a:gd name="connsiteY36" fmla="*/ 1246658 h 2240205"/>
              <a:gd name="connsiteX37" fmla="*/ 8275497 w 12192000"/>
              <a:gd name="connsiteY37" fmla="*/ 1264396 h 2240205"/>
              <a:gd name="connsiteX38" fmla="*/ 8074238 w 12192000"/>
              <a:gd name="connsiteY38" fmla="*/ 1301895 h 2240205"/>
              <a:gd name="connsiteX39" fmla="*/ 7902328 w 12192000"/>
              <a:gd name="connsiteY39" fmla="*/ 1345865 h 2240205"/>
              <a:gd name="connsiteX40" fmla="*/ 7840612 w 12192000"/>
              <a:gd name="connsiteY40" fmla="*/ 1369373 h 2240205"/>
              <a:gd name="connsiteX41" fmla="*/ 7786819 w 12192000"/>
              <a:gd name="connsiteY41" fmla="*/ 1378970 h 2240205"/>
              <a:gd name="connsiteX42" fmla="*/ 7548172 w 12192000"/>
              <a:gd name="connsiteY42" fmla="*/ 1417460 h 2240205"/>
              <a:gd name="connsiteX43" fmla="*/ 7483437 w 12192000"/>
              <a:gd name="connsiteY43" fmla="*/ 1478152 h 2240205"/>
              <a:gd name="connsiteX44" fmla="*/ 7377870 w 12192000"/>
              <a:gd name="connsiteY44" fmla="*/ 1523319 h 2240205"/>
              <a:gd name="connsiteX45" fmla="*/ 7230737 w 12192000"/>
              <a:gd name="connsiteY45" fmla="*/ 1562633 h 2240205"/>
              <a:gd name="connsiteX46" fmla="*/ 7224458 w 12192000"/>
              <a:gd name="connsiteY46" fmla="*/ 1573008 h 2240205"/>
              <a:gd name="connsiteX47" fmla="*/ 7183121 w 12192000"/>
              <a:gd name="connsiteY47" fmla="*/ 1595162 h 2240205"/>
              <a:gd name="connsiteX48" fmla="*/ 7164601 w 12192000"/>
              <a:gd name="connsiteY48" fmla="*/ 1606490 h 2240205"/>
              <a:gd name="connsiteX49" fmla="*/ 6900177 w 12192000"/>
              <a:gd name="connsiteY49" fmla="*/ 1636016 h 2240205"/>
              <a:gd name="connsiteX50" fmla="*/ 6795372 w 12192000"/>
              <a:gd name="connsiteY50" fmla="*/ 1644845 h 2240205"/>
              <a:gd name="connsiteX51" fmla="*/ 6692251 w 12192000"/>
              <a:gd name="connsiteY51" fmla="*/ 1656357 h 2240205"/>
              <a:gd name="connsiteX52" fmla="*/ 6655235 w 12192000"/>
              <a:gd name="connsiteY52" fmla="*/ 1661869 h 2240205"/>
              <a:gd name="connsiteX53" fmla="*/ 6554894 w 12192000"/>
              <a:gd name="connsiteY53" fmla="*/ 1664428 h 2240205"/>
              <a:gd name="connsiteX54" fmla="*/ 6516595 w 12192000"/>
              <a:gd name="connsiteY54" fmla="*/ 1667475 h 2240205"/>
              <a:gd name="connsiteX55" fmla="*/ 6508541 w 12192000"/>
              <a:gd name="connsiteY55" fmla="*/ 1668757 h 2240205"/>
              <a:gd name="connsiteX56" fmla="*/ 6471012 w 12192000"/>
              <a:gd name="connsiteY56" fmla="*/ 1678604 h 2240205"/>
              <a:gd name="connsiteX57" fmla="*/ 6364035 w 12192000"/>
              <a:gd name="connsiteY57" fmla="*/ 1667683 h 2240205"/>
              <a:gd name="connsiteX58" fmla="*/ 6243319 w 12192000"/>
              <a:gd name="connsiteY58" fmla="*/ 1695560 h 2240205"/>
              <a:gd name="connsiteX59" fmla="*/ 6098321 w 12192000"/>
              <a:gd name="connsiteY59" fmla="*/ 1721646 h 2240205"/>
              <a:gd name="connsiteX60" fmla="*/ 5880652 w 12192000"/>
              <a:gd name="connsiteY60" fmla="*/ 1779643 h 2240205"/>
              <a:gd name="connsiteX61" fmla="*/ 5785959 w 12192000"/>
              <a:gd name="connsiteY61" fmla="*/ 1775307 h 2240205"/>
              <a:gd name="connsiteX62" fmla="*/ 5643534 w 12192000"/>
              <a:gd name="connsiteY62" fmla="*/ 1802919 h 2240205"/>
              <a:gd name="connsiteX63" fmla="*/ 5518799 w 12192000"/>
              <a:gd name="connsiteY63" fmla="*/ 1818312 h 2240205"/>
              <a:gd name="connsiteX64" fmla="*/ 5505014 w 12192000"/>
              <a:gd name="connsiteY64" fmla="*/ 1819259 h 2240205"/>
              <a:gd name="connsiteX65" fmla="*/ 5453307 w 12192000"/>
              <a:gd name="connsiteY65" fmla="*/ 1815450 h 2240205"/>
              <a:gd name="connsiteX66" fmla="*/ 5221533 w 12192000"/>
              <a:gd name="connsiteY66" fmla="*/ 1846950 h 2240205"/>
              <a:gd name="connsiteX67" fmla="*/ 5149802 w 12192000"/>
              <a:gd name="connsiteY67" fmla="*/ 1844846 h 2240205"/>
              <a:gd name="connsiteX68" fmla="*/ 5114927 w 12192000"/>
              <a:gd name="connsiteY68" fmla="*/ 1847827 h 2240205"/>
              <a:gd name="connsiteX69" fmla="*/ 5108970 w 12192000"/>
              <a:gd name="connsiteY69" fmla="*/ 1847935 h 2240205"/>
              <a:gd name="connsiteX70" fmla="*/ 5067961 w 12192000"/>
              <a:gd name="connsiteY70" fmla="*/ 1845917 h 2240205"/>
              <a:gd name="connsiteX71" fmla="*/ 5007075 w 12192000"/>
              <a:gd name="connsiteY71" fmla="*/ 1838626 h 2240205"/>
              <a:gd name="connsiteX72" fmla="*/ 4944087 w 12192000"/>
              <a:gd name="connsiteY72" fmla="*/ 1823332 h 2240205"/>
              <a:gd name="connsiteX73" fmla="*/ 4907662 w 12192000"/>
              <a:gd name="connsiteY73" fmla="*/ 1816900 h 2240205"/>
              <a:gd name="connsiteX74" fmla="*/ 4882386 w 12192000"/>
              <a:gd name="connsiteY74" fmla="*/ 1809844 h 2240205"/>
              <a:gd name="connsiteX75" fmla="*/ 4811440 w 12192000"/>
              <a:gd name="connsiteY75" fmla="*/ 1804655 h 2240205"/>
              <a:gd name="connsiteX76" fmla="*/ 4691075 w 12192000"/>
              <a:gd name="connsiteY76" fmla="*/ 1801389 h 2240205"/>
              <a:gd name="connsiteX77" fmla="*/ 4640313 w 12192000"/>
              <a:gd name="connsiteY77" fmla="*/ 1784307 h 2240205"/>
              <a:gd name="connsiteX78" fmla="*/ 4536503 w 12192000"/>
              <a:gd name="connsiteY78" fmla="*/ 1785334 h 2240205"/>
              <a:gd name="connsiteX79" fmla="*/ 4513724 w 12192000"/>
              <a:gd name="connsiteY79" fmla="*/ 1791996 h 2240205"/>
              <a:gd name="connsiteX80" fmla="*/ 4459810 w 12192000"/>
              <a:gd name="connsiteY80" fmla="*/ 1797886 h 2240205"/>
              <a:gd name="connsiteX81" fmla="*/ 4379064 w 12192000"/>
              <a:gd name="connsiteY81" fmla="*/ 1817177 h 2240205"/>
              <a:gd name="connsiteX82" fmla="*/ 4290981 w 12192000"/>
              <a:gd name="connsiteY82" fmla="*/ 1839677 h 2240205"/>
              <a:gd name="connsiteX83" fmla="*/ 4238372 w 12192000"/>
              <a:gd name="connsiteY83" fmla="*/ 1851480 h 2240205"/>
              <a:gd name="connsiteX84" fmla="*/ 4232517 w 12192000"/>
              <a:gd name="connsiteY84" fmla="*/ 1852567 h 2240205"/>
              <a:gd name="connsiteX85" fmla="*/ 4191732 w 12192000"/>
              <a:gd name="connsiteY85" fmla="*/ 1857328 h 2240205"/>
              <a:gd name="connsiteX86" fmla="*/ 4065532 w 12192000"/>
              <a:gd name="connsiteY86" fmla="*/ 1855477 h 2240205"/>
              <a:gd name="connsiteX87" fmla="*/ 4028460 w 12192000"/>
              <a:gd name="connsiteY87" fmla="*/ 1855137 h 2240205"/>
              <a:gd name="connsiteX88" fmla="*/ 4002267 w 12192000"/>
              <a:gd name="connsiteY88" fmla="*/ 1852352 h 2240205"/>
              <a:gd name="connsiteX89" fmla="*/ 3931396 w 12192000"/>
              <a:gd name="connsiteY89" fmla="*/ 1858915 h 2240205"/>
              <a:gd name="connsiteX90" fmla="*/ 3812162 w 12192000"/>
              <a:gd name="connsiteY90" fmla="*/ 1875501 h 2240205"/>
              <a:gd name="connsiteX91" fmla="*/ 3758105 w 12192000"/>
              <a:gd name="connsiteY91" fmla="*/ 1871856 h 2240205"/>
              <a:gd name="connsiteX92" fmla="*/ 3567259 w 12192000"/>
              <a:gd name="connsiteY92" fmla="*/ 1893482 h 2240205"/>
              <a:gd name="connsiteX93" fmla="*/ 3405770 w 12192000"/>
              <a:gd name="connsiteY93" fmla="*/ 1904591 h 2240205"/>
              <a:gd name="connsiteX94" fmla="*/ 3280097 w 12192000"/>
              <a:gd name="connsiteY94" fmla="*/ 1919610 h 2240205"/>
              <a:gd name="connsiteX95" fmla="*/ 3009910 w 12192000"/>
              <a:gd name="connsiteY95" fmla="*/ 1957866 h 2240205"/>
              <a:gd name="connsiteX96" fmla="*/ 2995934 w 12192000"/>
              <a:gd name="connsiteY96" fmla="*/ 1967085 h 2240205"/>
              <a:gd name="connsiteX97" fmla="*/ 2942858 w 12192000"/>
              <a:gd name="connsiteY97" fmla="*/ 1981367 h 2240205"/>
              <a:gd name="connsiteX98" fmla="*/ 2875436 w 12192000"/>
              <a:gd name="connsiteY98" fmla="*/ 1996977 h 2240205"/>
              <a:gd name="connsiteX99" fmla="*/ 2874892 w 12192000"/>
              <a:gd name="connsiteY99" fmla="*/ 1996085 h 2240205"/>
              <a:gd name="connsiteX100" fmla="*/ 2843662 w 12192000"/>
              <a:gd name="connsiteY100" fmla="*/ 1992498 h 2240205"/>
              <a:gd name="connsiteX101" fmla="*/ 2718916 w 12192000"/>
              <a:gd name="connsiteY101" fmla="*/ 1990867 h 2240205"/>
              <a:gd name="connsiteX102" fmla="*/ 2713522 w 12192000"/>
              <a:gd name="connsiteY102" fmla="*/ 1990173 h 2240205"/>
              <a:gd name="connsiteX103" fmla="*/ 2476147 w 12192000"/>
              <a:gd name="connsiteY103" fmla="*/ 1998305 h 2240205"/>
              <a:gd name="connsiteX104" fmla="*/ 2373568 w 12192000"/>
              <a:gd name="connsiteY104" fmla="*/ 2003219 h 2240205"/>
              <a:gd name="connsiteX105" fmla="*/ 2287219 w 12192000"/>
              <a:gd name="connsiteY105" fmla="*/ 1998750 h 2240205"/>
              <a:gd name="connsiteX106" fmla="*/ 2243069 w 12192000"/>
              <a:gd name="connsiteY106" fmla="*/ 2005321 h 2240205"/>
              <a:gd name="connsiteX107" fmla="*/ 2164831 w 12192000"/>
              <a:gd name="connsiteY107" fmla="*/ 2010143 h 2240205"/>
              <a:gd name="connsiteX108" fmla="*/ 2085228 w 12192000"/>
              <a:gd name="connsiteY108" fmla="*/ 2046431 h 2240205"/>
              <a:gd name="connsiteX109" fmla="*/ 2058061 w 12192000"/>
              <a:gd name="connsiteY109" fmla="*/ 2047942 h 2240205"/>
              <a:gd name="connsiteX110" fmla="*/ 2042244 w 12192000"/>
              <a:gd name="connsiteY110" fmla="*/ 2055560 h 2240205"/>
              <a:gd name="connsiteX111" fmla="*/ 1877728 w 12192000"/>
              <a:gd name="connsiteY111" fmla="*/ 2101004 h 2240205"/>
              <a:gd name="connsiteX112" fmla="*/ 1759056 w 12192000"/>
              <a:gd name="connsiteY112" fmla="*/ 2125608 h 2240205"/>
              <a:gd name="connsiteX113" fmla="*/ 1637948 w 12192000"/>
              <a:gd name="connsiteY113" fmla="*/ 2172597 h 2240205"/>
              <a:gd name="connsiteX114" fmla="*/ 1434549 w 12192000"/>
              <a:gd name="connsiteY114" fmla="*/ 2234522 h 2240205"/>
              <a:gd name="connsiteX115" fmla="*/ 1370962 w 12192000"/>
              <a:gd name="connsiteY115" fmla="*/ 2237474 h 2240205"/>
              <a:gd name="connsiteX116" fmla="*/ 1356367 w 12192000"/>
              <a:gd name="connsiteY116" fmla="*/ 2235089 h 2240205"/>
              <a:gd name="connsiteX117" fmla="*/ 1279765 w 12192000"/>
              <a:gd name="connsiteY117" fmla="*/ 2229639 h 2240205"/>
              <a:gd name="connsiteX118" fmla="*/ 1195347 w 12192000"/>
              <a:gd name="connsiteY118" fmla="*/ 2212354 h 2240205"/>
              <a:gd name="connsiteX119" fmla="*/ 970251 w 12192000"/>
              <a:gd name="connsiteY119" fmla="*/ 2221029 h 2240205"/>
              <a:gd name="connsiteX120" fmla="*/ 812914 w 12192000"/>
              <a:gd name="connsiteY120" fmla="*/ 2210095 h 2240205"/>
              <a:gd name="connsiteX121" fmla="*/ 776382 w 12192000"/>
              <a:gd name="connsiteY121" fmla="*/ 2204512 h 2240205"/>
              <a:gd name="connsiteX122" fmla="*/ 597225 w 12192000"/>
              <a:gd name="connsiteY122" fmla="*/ 2180999 h 2240205"/>
              <a:gd name="connsiteX123" fmla="*/ 520671 w 12192000"/>
              <a:gd name="connsiteY123" fmla="*/ 2180980 h 2240205"/>
              <a:gd name="connsiteX124" fmla="*/ 515024 w 12192000"/>
              <a:gd name="connsiteY124" fmla="*/ 2179258 h 2240205"/>
              <a:gd name="connsiteX125" fmla="*/ 413835 w 12192000"/>
              <a:gd name="connsiteY125" fmla="*/ 2156783 h 2240205"/>
              <a:gd name="connsiteX126" fmla="*/ 376513 w 12192000"/>
              <a:gd name="connsiteY126" fmla="*/ 2154014 h 2240205"/>
              <a:gd name="connsiteX127" fmla="*/ 273386 w 12192000"/>
              <a:gd name="connsiteY127" fmla="*/ 2142551 h 2240205"/>
              <a:gd name="connsiteX128" fmla="*/ 77641 w 12192000"/>
              <a:gd name="connsiteY128" fmla="*/ 2126835 h 2240205"/>
              <a:gd name="connsiteX129" fmla="*/ 37645 w 12192000"/>
              <a:gd name="connsiteY129" fmla="*/ 2115401 h 2240205"/>
              <a:gd name="connsiteX130" fmla="*/ 4572 w 12192000"/>
              <a:gd name="connsiteY130" fmla="*/ 2111091 h 2240205"/>
              <a:gd name="connsiteX131" fmla="*/ 0 w 12192000"/>
              <a:gd name="connsiteY131" fmla="*/ 2110468 h 2240205"/>
              <a:gd name="connsiteX132" fmla="*/ 0 w 12192000"/>
              <a:gd name="connsiteY132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820512 w 12192000"/>
              <a:gd name="connsiteY4" fmla="*/ 745392 h 2240205"/>
              <a:gd name="connsiteX5" fmla="*/ 11649954 w 12192000"/>
              <a:gd name="connsiteY5" fmla="*/ 749628 h 2240205"/>
              <a:gd name="connsiteX6" fmla="*/ 11560424 w 12192000"/>
              <a:gd name="connsiteY6" fmla="*/ 748017 h 2240205"/>
              <a:gd name="connsiteX7" fmla="*/ 11358455 w 12192000"/>
              <a:gd name="connsiteY7" fmla="*/ 747593 h 2240205"/>
              <a:gd name="connsiteX8" fmla="*/ 11165209 w 12192000"/>
              <a:gd name="connsiteY8" fmla="*/ 748852 h 2240205"/>
              <a:gd name="connsiteX9" fmla="*/ 11058755 w 12192000"/>
              <a:gd name="connsiteY9" fmla="*/ 749617 h 2240205"/>
              <a:gd name="connsiteX10" fmla="*/ 10846594 w 12192000"/>
              <a:gd name="connsiteY10" fmla="*/ 765069 h 2240205"/>
              <a:gd name="connsiteX11" fmla="*/ 10739478 w 12192000"/>
              <a:gd name="connsiteY11" fmla="*/ 776841 h 2240205"/>
              <a:gd name="connsiteX12" fmla="*/ 10458762 w 12192000"/>
              <a:gd name="connsiteY12" fmla="*/ 755400 h 2240205"/>
              <a:gd name="connsiteX13" fmla="*/ 10211200 w 12192000"/>
              <a:gd name="connsiteY13" fmla="*/ 767513 h 2240205"/>
              <a:gd name="connsiteX14" fmla="*/ 10167995 w 12192000"/>
              <a:gd name="connsiteY14" fmla="*/ 760843 h 2240205"/>
              <a:gd name="connsiteX15" fmla="*/ 9997044 w 12192000"/>
              <a:gd name="connsiteY15" fmla="*/ 780129 h 2240205"/>
              <a:gd name="connsiteX16" fmla="*/ 9943887 w 12192000"/>
              <a:gd name="connsiteY16" fmla="*/ 804141 h 2240205"/>
              <a:gd name="connsiteX17" fmla="*/ 9918248 w 12192000"/>
              <a:gd name="connsiteY17" fmla="*/ 816628 h 2240205"/>
              <a:gd name="connsiteX18" fmla="*/ 9767091 w 12192000"/>
              <a:gd name="connsiteY18" fmla="*/ 870550 h 2240205"/>
              <a:gd name="connsiteX19" fmla="*/ 9683005 w 12192000"/>
              <a:gd name="connsiteY19" fmla="*/ 894128 h 2240205"/>
              <a:gd name="connsiteX20" fmla="*/ 9500499 w 12192000"/>
              <a:gd name="connsiteY20" fmla="*/ 954680 h 2240205"/>
              <a:gd name="connsiteX21" fmla="*/ 9410017 w 12192000"/>
              <a:gd name="connsiteY21" fmla="*/ 993931 h 2240205"/>
              <a:gd name="connsiteX22" fmla="*/ 9392919 w 12192000"/>
              <a:gd name="connsiteY22" fmla="*/ 994656 h 2240205"/>
              <a:gd name="connsiteX23" fmla="*/ 9268019 w 12192000"/>
              <a:gd name="connsiteY23" fmla="*/ 1007442 h 2240205"/>
              <a:gd name="connsiteX24" fmla="*/ 9188177 w 12192000"/>
              <a:gd name="connsiteY24" fmla="*/ 1035474 h 2240205"/>
              <a:gd name="connsiteX25" fmla="*/ 9155969 w 12192000"/>
              <a:gd name="connsiteY25" fmla="*/ 1046804 h 2240205"/>
              <a:gd name="connsiteX26" fmla="*/ 9133985 w 12192000"/>
              <a:gd name="connsiteY26" fmla="*/ 1046450 h 2240205"/>
              <a:gd name="connsiteX27" fmla="*/ 9003462 w 12192000"/>
              <a:gd name="connsiteY27" fmla="*/ 1042406 h 2240205"/>
              <a:gd name="connsiteX28" fmla="*/ 8968445 w 12192000"/>
              <a:gd name="connsiteY28" fmla="*/ 1052169 h 2240205"/>
              <a:gd name="connsiteX29" fmla="*/ 8886001 w 12192000"/>
              <a:gd name="connsiteY29" fmla="*/ 1067468 h 2240205"/>
              <a:gd name="connsiteX30" fmla="*/ 8838610 w 12192000"/>
              <a:gd name="connsiteY30" fmla="*/ 1075091 h 2240205"/>
              <a:gd name="connsiteX31" fmla="*/ 8665605 w 12192000"/>
              <a:gd name="connsiteY31" fmla="*/ 1110791 h 2240205"/>
              <a:gd name="connsiteX32" fmla="*/ 8584946 w 12192000"/>
              <a:gd name="connsiteY32" fmla="*/ 1135226 h 2240205"/>
              <a:gd name="connsiteX33" fmla="*/ 8419755 w 12192000"/>
              <a:gd name="connsiteY33" fmla="*/ 1216260 h 2240205"/>
              <a:gd name="connsiteX34" fmla="*/ 8411626 w 12192000"/>
              <a:gd name="connsiteY34" fmla="*/ 1214397 h 2240205"/>
              <a:gd name="connsiteX35" fmla="*/ 8363469 w 12192000"/>
              <a:gd name="connsiteY35" fmla="*/ 1246658 h 2240205"/>
              <a:gd name="connsiteX36" fmla="*/ 8275497 w 12192000"/>
              <a:gd name="connsiteY36" fmla="*/ 1264396 h 2240205"/>
              <a:gd name="connsiteX37" fmla="*/ 8074238 w 12192000"/>
              <a:gd name="connsiteY37" fmla="*/ 1301895 h 2240205"/>
              <a:gd name="connsiteX38" fmla="*/ 7902328 w 12192000"/>
              <a:gd name="connsiteY38" fmla="*/ 1345865 h 2240205"/>
              <a:gd name="connsiteX39" fmla="*/ 7840612 w 12192000"/>
              <a:gd name="connsiteY39" fmla="*/ 1369373 h 2240205"/>
              <a:gd name="connsiteX40" fmla="*/ 7786819 w 12192000"/>
              <a:gd name="connsiteY40" fmla="*/ 1378970 h 2240205"/>
              <a:gd name="connsiteX41" fmla="*/ 7548172 w 12192000"/>
              <a:gd name="connsiteY41" fmla="*/ 1417460 h 2240205"/>
              <a:gd name="connsiteX42" fmla="*/ 7483437 w 12192000"/>
              <a:gd name="connsiteY42" fmla="*/ 1478152 h 2240205"/>
              <a:gd name="connsiteX43" fmla="*/ 7377870 w 12192000"/>
              <a:gd name="connsiteY43" fmla="*/ 1523319 h 2240205"/>
              <a:gd name="connsiteX44" fmla="*/ 7230737 w 12192000"/>
              <a:gd name="connsiteY44" fmla="*/ 1562633 h 2240205"/>
              <a:gd name="connsiteX45" fmla="*/ 7224458 w 12192000"/>
              <a:gd name="connsiteY45" fmla="*/ 1573008 h 2240205"/>
              <a:gd name="connsiteX46" fmla="*/ 7183121 w 12192000"/>
              <a:gd name="connsiteY46" fmla="*/ 1595162 h 2240205"/>
              <a:gd name="connsiteX47" fmla="*/ 7164601 w 12192000"/>
              <a:gd name="connsiteY47" fmla="*/ 1606490 h 2240205"/>
              <a:gd name="connsiteX48" fmla="*/ 6900177 w 12192000"/>
              <a:gd name="connsiteY48" fmla="*/ 1636016 h 2240205"/>
              <a:gd name="connsiteX49" fmla="*/ 6795372 w 12192000"/>
              <a:gd name="connsiteY49" fmla="*/ 1644845 h 2240205"/>
              <a:gd name="connsiteX50" fmla="*/ 6692251 w 12192000"/>
              <a:gd name="connsiteY50" fmla="*/ 1656357 h 2240205"/>
              <a:gd name="connsiteX51" fmla="*/ 6655235 w 12192000"/>
              <a:gd name="connsiteY51" fmla="*/ 1661869 h 2240205"/>
              <a:gd name="connsiteX52" fmla="*/ 6554894 w 12192000"/>
              <a:gd name="connsiteY52" fmla="*/ 1664428 h 2240205"/>
              <a:gd name="connsiteX53" fmla="*/ 6516595 w 12192000"/>
              <a:gd name="connsiteY53" fmla="*/ 1667475 h 2240205"/>
              <a:gd name="connsiteX54" fmla="*/ 6508541 w 12192000"/>
              <a:gd name="connsiteY54" fmla="*/ 1668757 h 2240205"/>
              <a:gd name="connsiteX55" fmla="*/ 6471012 w 12192000"/>
              <a:gd name="connsiteY55" fmla="*/ 1678604 h 2240205"/>
              <a:gd name="connsiteX56" fmla="*/ 6364035 w 12192000"/>
              <a:gd name="connsiteY56" fmla="*/ 1667683 h 2240205"/>
              <a:gd name="connsiteX57" fmla="*/ 6243319 w 12192000"/>
              <a:gd name="connsiteY57" fmla="*/ 1695560 h 2240205"/>
              <a:gd name="connsiteX58" fmla="*/ 6098321 w 12192000"/>
              <a:gd name="connsiteY58" fmla="*/ 1721646 h 2240205"/>
              <a:gd name="connsiteX59" fmla="*/ 5880652 w 12192000"/>
              <a:gd name="connsiteY59" fmla="*/ 1779643 h 2240205"/>
              <a:gd name="connsiteX60" fmla="*/ 5785959 w 12192000"/>
              <a:gd name="connsiteY60" fmla="*/ 1775307 h 2240205"/>
              <a:gd name="connsiteX61" fmla="*/ 5643534 w 12192000"/>
              <a:gd name="connsiteY61" fmla="*/ 1802919 h 2240205"/>
              <a:gd name="connsiteX62" fmla="*/ 5518799 w 12192000"/>
              <a:gd name="connsiteY62" fmla="*/ 1818312 h 2240205"/>
              <a:gd name="connsiteX63" fmla="*/ 5505014 w 12192000"/>
              <a:gd name="connsiteY63" fmla="*/ 1819259 h 2240205"/>
              <a:gd name="connsiteX64" fmla="*/ 5453307 w 12192000"/>
              <a:gd name="connsiteY64" fmla="*/ 1815450 h 2240205"/>
              <a:gd name="connsiteX65" fmla="*/ 5221533 w 12192000"/>
              <a:gd name="connsiteY65" fmla="*/ 1846950 h 2240205"/>
              <a:gd name="connsiteX66" fmla="*/ 5149802 w 12192000"/>
              <a:gd name="connsiteY66" fmla="*/ 1844846 h 2240205"/>
              <a:gd name="connsiteX67" fmla="*/ 5114927 w 12192000"/>
              <a:gd name="connsiteY67" fmla="*/ 1847827 h 2240205"/>
              <a:gd name="connsiteX68" fmla="*/ 5108970 w 12192000"/>
              <a:gd name="connsiteY68" fmla="*/ 1847935 h 2240205"/>
              <a:gd name="connsiteX69" fmla="*/ 5067961 w 12192000"/>
              <a:gd name="connsiteY69" fmla="*/ 1845917 h 2240205"/>
              <a:gd name="connsiteX70" fmla="*/ 5007075 w 12192000"/>
              <a:gd name="connsiteY70" fmla="*/ 1838626 h 2240205"/>
              <a:gd name="connsiteX71" fmla="*/ 4944087 w 12192000"/>
              <a:gd name="connsiteY71" fmla="*/ 1823332 h 2240205"/>
              <a:gd name="connsiteX72" fmla="*/ 4907662 w 12192000"/>
              <a:gd name="connsiteY72" fmla="*/ 1816900 h 2240205"/>
              <a:gd name="connsiteX73" fmla="*/ 4882386 w 12192000"/>
              <a:gd name="connsiteY73" fmla="*/ 1809844 h 2240205"/>
              <a:gd name="connsiteX74" fmla="*/ 4811440 w 12192000"/>
              <a:gd name="connsiteY74" fmla="*/ 1804655 h 2240205"/>
              <a:gd name="connsiteX75" fmla="*/ 4691075 w 12192000"/>
              <a:gd name="connsiteY75" fmla="*/ 1801389 h 2240205"/>
              <a:gd name="connsiteX76" fmla="*/ 4640313 w 12192000"/>
              <a:gd name="connsiteY76" fmla="*/ 1784307 h 2240205"/>
              <a:gd name="connsiteX77" fmla="*/ 4536503 w 12192000"/>
              <a:gd name="connsiteY77" fmla="*/ 1785334 h 2240205"/>
              <a:gd name="connsiteX78" fmla="*/ 4513724 w 12192000"/>
              <a:gd name="connsiteY78" fmla="*/ 1791996 h 2240205"/>
              <a:gd name="connsiteX79" fmla="*/ 4459810 w 12192000"/>
              <a:gd name="connsiteY79" fmla="*/ 1797886 h 2240205"/>
              <a:gd name="connsiteX80" fmla="*/ 4379064 w 12192000"/>
              <a:gd name="connsiteY80" fmla="*/ 1817177 h 2240205"/>
              <a:gd name="connsiteX81" fmla="*/ 4290981 w 12192000"/>
              <a:gd name="connsiteY81" fmla="*/ 1839677 h 2240205"/>
              <a:gd name="connsiteX82" fmla="*/ 4238372 w 12192000"/>
              <a:gd name="connsiteY82" fmla="*/ 1851480 h 2240205"/>
              <a:gd name="connsiteX83" fmla="*/ 4232517 w 12192000"/>
              <a:gd name="connsiteY83" fmla="*/ 1852567 h 2240205"/>
              <a:gd name="connsiteX84" fmla="*/ 4191732 w 12192000"/>
              <a:gd name="connsiteY84" fmla="*/ 1857328 h 2240205"/>
              <a:gd name="connsiteX85" fmla="*/ 4065532 w 12192000"/>
              <a:gd name="connsiteY85" fmla="*/ 1855477 h 2240205"/>
              <a:gd name="connsiteX86" fmla="*/ 4028460 w 12192000"/>
              <a:gd name="connsiteY86" fmla="*/ 1855137 h 2240205"/>
              <a:gd name="connsiteX87" fmla="*/ 4002267 w 12192000"/>
              <a:gd name="connsiteY87" fmla="*/ 1852352 h 2240205"/>
              <a:gd name="connsiteX88" fmla="*/ 3931396 w 12192000"/>
              <a:gd name="connsiteY88" fmla="*/ 1858915 h 2240205"/>
              <a:gd name="connsiteX89" fmla="*/ 3812162 w 12192000"/>
              <a:gd name="connsiteY89" fmla="*/ 1875501 h 2240205"/>
              <a:gd name="connsiteX90" fmla="*/ 3758105 w 12192000"/>
              <a:gd name="connsiteY90" fmla="*/ 1871856 h 2240205"/>
              <a:gd name="connsiteX91" fmla="*/ 3567259 w 12192000"/>
              <a:gd name="connsiteY91" fmla="*/ 1893482 h 2240205"/>
              <a:gd name="connsiteX92" fmla="*/ 3405770 w 12192000"/>
              <a:gd name="connsiteY92" fmla="*/ 1904591 h 2240205"/>
              <a:gd name="connsiteX93" fmla="*/ 3280097 w 12192000"/>
              <a:gd name="connsiteY93" fmla="*/ 1919610 h 2240205"/>
              <a:gd name="connsiteX94" fmla="*/ 3009910 w 12192000"/>
              <a:gd name="connsiteY94" fmla="*/ 1957866 h 2240205"/>
              <a:gd name="connsiteX95" fmla="*/ 2995934 w 12192000"/>
              <a:gd name="connsiteY95" fmla="*/ 1967085 h 2240205"/>
              <a:gd name="connsiteX96" fmla="*/ 2942858 w 12192000"/>
              <a:gd name="connsiteY96" fmla="*/ 1981367 h 2240205"/>
              <a:gd name="connsiteX97" fmla="*/ 2875436 w 12192000"/>
              <a:gd name="connsiteY97" fmla="*/ 1996977 h 2240205"/>
              <a:gd name="connsiteX98" fmla="*/ 2874892 w 12192000"/>
              <a:gd name="connsiteY98" fmla="*/ 1996085 h 2240205"/>
              <a:gd name="connsiteX99" fmla="*/ 2843662 w 12192000"/>
              <a:gd name="connsiteY99" fmla="*/ 1992498 h 2240205"/>
              <a:gd name="connsiteX100" fmla="*/ 2718916 w 12192000"/>
              <a:gd name="connsiteY100" fmla="*/ 1990867 h 2240205"/>
              <a:gd name="connsiteX101" fmla="*/ 2713522 w 12192000"/>
              <a:gd name="connsiteY101" fmla="*/ 1990173 h 2240205"/>
              <a:gd name="connsiteX102" fmla="*/ 2476147 w 12192000"/>
              <a:gd name="connsiteY102" fmla="*/ 1998305 h 2240205"/>
              <a:gd name="connsiteX103" fmla="*/ 2373568 w 12192000"/>
              <a:gd name="connsiteY103" fmla="*/ 2003219 h 2240205"/>
              <a:gd name="connsiteX104" fmla="*/ 2287219 w 12192000"/>
              <a:gd name="connsiteY104" fmla="*/ 1998750 h 2240205"/>
              <a:gd name="connsiteX105" fmla="*/ 2243069 w 12192000"/>
              <a:gd name="connsiteY105" fmla="*/ 2005321 h 2240205"/>
              <a:gd name="connsiteX106" fmla="*/ 2164831 w 12192000"/>
              <a:gd name="connsiteY106" fmla="*/ 2010143 h 2240205"/>
              <a:gd name="connsiteX107" fmla="*/ 2085228 w 12192000"/>
              <a:gd name="connsiteY107" fmla="*/ 2046431 h 2240205"/>
              <a:gd name="connsiteX108" fmla="*/ 2058061 w 12192000"/>
              <a:gd name="connsiteY108" fmla="*/ 2047942 h 2240205"/>
              <a:gd name="connsiteX109" fmla="*/ 2042244 w 12192000"/>
              <a:gd name="connsiteY109" fmla="*/ 2055560 h 2240205"/>
              <a:gd name="connsiteX110" fmla="*/ 1877728 w 12192000"/>
              <a:gd name="connsiteY110" fmla="*/ 2101004 h 2240205"/>
              <a:gd name="connsiteX111" fmla="*/ 1759056 w 12192000"/>
              <a:gd name="connsiteY111" fmla="*/ 2125608 h 2240205"/>
              <a:gd name="connsiteX112" fmla="*/ 1637948 w 12192000"/>
              <a:gd name="connsiteY112" fmla="*/ 2172597 h 2240205"/>
              <a:gd name="connsiteX113" fmla="*/ 1434549 w 12192000"/>
              <a:gd name="connsiteY113" fmla="*/ 2234522 h 2240205"/>
              <a:gd name="connsiteX114" fmla="*/ 1370962 w 12192000"/>
              <a:gd name="connsiteY114" fmla="*/ 2237474 h 2240205"/>
              <a:gd name="connsiteX115" fmla="*/ 1356367 w 12192000"/>
              <a:gd name="connsiteY115" fmla="*/ 2235089 h 2240205"/>
              <a:gd name="connsiteX116" fmla="*/ 1279765 w 12192000"/>
              <a:gd name="connsiteY116" fmla="*/ 2229639 h 2240205"/>
              <a:gd name="connsiteX117" fmla="*/ 1195347 w 12192000"/>
              <a:gd name="connsiteY117" fmla="*/ 2212354 h 2240205"/>
              <a:gd name="connsiteX118" fmla="*/ 970251 w 12192000"/>
              <a:gd name="connsiteY118" fmla="*/ 2221029 h 2240205"/>
              <a:gd name="connsiteX119" fmla="*/ 812914 w 12192000"/>
              <a:gd name="connsiteY119" fmla="*/ 2210095 h 2240205"/>
              <a:gd name="connsiteX120" fmla="*/ 776382 w 12192000"/>
              <a:gd name="connsiteY120" fmla="*/ 2204512 h 2240205"/>
              <a:gd name="connsiteX121" fmla="*/ 597225 w 12192000"/>
              <a:gd name="connsiteY121" fmla="*/ 2180999 h 2240205"/>
              <a:gd name="connsiteX122" fmla="*/ 520671 w 12192000"/>
              <a:gd name="connsiteY122" fmla="*/ 2180980 h 2240205"/>
              <a:gd name="connsiteX123" fmla="*/ 515024 w 12192000"/>
              <a:gd name="connsiteY123" fmla="*/ 2179258 h 2240205"/>
              <a:gd name="connsiteX124" fmla="*/ 413835 w 12192000"/>
              <a:gd name="connsiteY124" fmla="*/ 2156783 h 2240205"/>
              <a:gd name="connsiteX125" fmla="*/ 376513 w 12192000"/>
              <a:gd name="connsiteY125" fmla="*/ 2154014 h 2240205"/>
              <a:gd name="connsiteX126" fmla="*/ 273386 w 12192000"/>
              <a:gd name="connsiteY126" fmla="*/ 2142551 h 2240205"/>
              <a:gd name="connsiteX127" fmla="*/ 77641 w 12192000"/>
              <a:gd name="connsiteY127" fmla="*/ 2126835 h 2240205"/>
              <a:gd name="connsiteX128" fmla="*/ 37645 w 12192000"/>
              <a:gd name="connsiteY128" fmla="*/ 2115401 h 2240205"/>
              <a:gd name="connsiteX129" fmla="*/ 4572 w 12192000"/>
              <a:gd name="connsiteY129" fmla="*/ 2111091 h 2240205"/>
              <a:gd name="connsiteX130" fmla="*/ 0 w 12192000"/>
              <a:gd name="connsiteY130" fmla="*/ 2110468 h 2240205"/>
              <a:gd name="connsiteX131" fmla="*/ 0 w 12192000"/>
              <a:gd name="connsiteY131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46594 w 12192000"/>
              <a:gd name="connsiteY9" fmla="*/ 765069 h 2240205"/>
              <a:gd name="connsiteX10" fmla="*/ 10739478 w 12192000"/>
              <a:gd name="connsiteY10" fmla="*/ 776841 h 2240205"/>
              <a:gd name="connsiteX11" fmla="*/ 10458762 w 12192000"/>
              <a:gd name="connsiteY11" fmla="*/ 755400 h 2240205"/>
              <a:gd name="connsiteX12" fmla="*/ 10211200 w 12192000"/>
              <a:gd name="connsiteY12" fmla="*/ 767513 h 2240205"/>
              <a:gd name="connsiteX13" fmla="*/ 10167995 w 12192000"/>
              <a:gd name="connsiteY13" fmla="*/ 760843 h 2240205"/>
              <a:gd name="connsiteX14" fmla="*/ 9997044 w 12192000"/>
              <a:gd name="connsiteY14" fmla="*/ 780129 h 2240205"/>
              <a:gd name="connsiteX15" fmla="*/ 9943887 w 12192000"/>
              <a:gd name="connsiteY15" fmla="*/ 804141 h 2240205"/>
              <a:gd name="connsiteX16" fmla="*/ 9918248 w 12192000"/>
              <a:gd name="connsiteY16" fmla="*/ 816628 h 2240205"/>
              <a:gd name="connsiteX17" fmla="*/ 9767091 w 12192000"/>
              <a:gd name="connsiteY17" fmla="*/ 870550 h 2240205"/>
              <a:gd name="connsiteX18" fmla="*/ 9683005 w 12192000"/>
              <a:gd name="connsiteY18" fmla="*/ 894128 h 2240205"/>
              <a:gd name="connsiteX19" fmla="*/ 9500499 w 12192000"/>
              <a:gd name="connsiteY19" fmla="*/ 954680 h 2240205"/>
              <a:gd name="connsiteX20" fmla="*/ 9410017 w 12192000"/>
              <a:gd name="connsiteY20" fmla="*/ 993931 h 2240205"/>
              <a:gd name="connsiteX21" fmla="*/ 9392919 w 12192000"/>
              <a:gd name="connsiteY21" fmla="*/ 994656 h 2240205"/>
              <a:gd name="connsiteX22" fmla="*/ 9268019 w 12192000"/>
              <a:gd name="connsiteY22" fmla="*/ 1007442 h 2240205"/>
              <a:gd name="connsiteX23" fmla="*/ 9188177 w 12192000"/>
              <a:gd name="connsiteY23" fmla="*/ 1035474 h 2240205"/>
              <a:gd name="connsiteX24" fmla="*/ 9155969 w 12192000"/>
              <a:gd name="connsiteY24" fmla="*/ 1046804 h 2240205"/>
              <a:gd name="connsiteX25" fmla="*/ 9133985 w 12192000"/>
              <a:gd name="connsiteY25" fmla="*/ 1046450 h 2240205"/>
              <a:gd name="connsiteX26" fmla="*/ 9003462 w 12192000"/>
              <a:gd name="connsiteY26" fmla="*/ 1042406 h 2240205"/>
              <a:gd name="connsiteX27" fmla="*/ 8968445 w 12192000"/>
              <a:gd name="connsiteY27" fmla="*/ 1052169 h 2240205"/>
              <a:gd name="connsiteX28" fmla="*/ 8886001 w 12192000"/>
              <a:gd name="connsiteY28" fmla="*/ 1067468 h 2240205"/>
              <a:gd name="connsiteX29" fmla="*/ 8838610 w 12192000"/>
              <a:gd name="connsiteY29" fmla="*/ 1075091 h 2240205"/>
              <a:gd name="connsiteX30" fmla="*/ 8665605 w 12192000"/>
              <a:gd name="connsiteY30" fmla="*/ 1110791 h 2240205"/>
              <a:gd name="connsiteX31" fmla="*/ 8584946 w 12192000"/>
              <a:gd name="connsiteY31" fmla="*/ 1135226 h 2240205"/>
              <a:gd name="connsiteX32" fmla="*/ 8419755 w 12192000"/>
              <a:gd name="connsiteY32" fmla="*/ 1216260 h 2240205"/>
              <a:gd name="connsiteX33" fmla="*/ 8411626 w 12192000"/>
              <a:gd name="connsiteY33" fmla="*/ 1214397 h 2240205"/>
              <a:gd name="connsiteX34" fmla="*/ 8363469 w 12192000"/>
              <a:gd name="connsiteY34" fmla="*/ 1246658 h 2240205"/>
              <a:gd name="connsiteX35" fmla="*/ 8275497 w 12192000"/>
              <a:gd name="connsiteY35" fmla="*/ 1264396 h 2240205"/>
              <a:gd name="connsiteX36" fmla="*/ 8074238 w 12192000"/>
              <a:gd name="connsiteY36" fmla="*/ 1301895 h 2240205"/>
              <a:gd name="connsiteX37" fmla="*/ 7902328 w 12192000"/>
              <a:gd name="connsiteY37" fmla="*/ 1345865 h 2240205"/>
              <a:gd name="connsiteX38" fmla="*/ 7840612 w 12192000"/>
              <a:gd name="connsiteY38" fmla="*/ 1369373 h 2240205"/>
              <a:gd name="connsiteX39" fmla="*/ 7786819 w 12192000"/>
              <a:gd name="connsiteY39" fmla="*/ 1378970 h 2240205"/>
              <a:gd name="connsiteX40" fmla="*/ 7548172 w 12192000"/>
              <a:gd name="connsiteY40" fmla="*/ 1417460 h 2240205"/>
              <a:gd name="connsiteX41" fmla="*/ 7483437 w 12192000"/>
              <a:gd name="connsiteY41" fmla="*/ 1478152 h 2240205"/>
              <a:gd name="connsiteX42" fmla="*/ 7377870 w 12192000"/>
              <a:gd name="connsiteY42" fmla="*/ 1523319 h 2240205"/>
              <a:gd name="connsiteX43" fmla="*/ 7230737 w 12192000"/>
              <a:gd name="connsiteY43" fmla="*/ 1562633 h 2240205"/>
              <a:gd name="connsiteX44" fmla="*/ 7224458 w 12192000"/>
              <a:gd name="connsiteY44" fmla="*/ 1573008 h 2240205"/>
              <a:gd name="connsiteX45" fmla="*/ 7183121 w 12192000"/>
              <a:gd name="connsiteY45" fmla="*/ 1595162 h 2240205"/>
              <a:gd name="connsiteX46" fmla="*/ 7164601 w 12192000"/>
              <a:gd name="connsiteY46" fmla="*/ 1606490 h 2240205"/>
              <a:gd name="connsiteX47" fmla="*/ 6900177 w 12192000"/>
              <a:gd name="connsiteY47" fmla="*/ 1636016 h 2240205"/>
              <a:gd name="connsiteX48" fmla="*/ 6795372 w 12192000"/>
              <a:gd name="connsiteY48" fmla="*/ 1644845 h 2240205"/>
              <a:gd name="connsiteX49" fmla="*/ 6692251 w 12192000"/>
              <a:gd name="connsiteY49" fmla="*/ 1656357 h 2240205"/>
              <a:gd name="connsiteX50" fmla="*/ 6655235 w 12192000"/>
              <a:gd name="connsiteY50" fmla="*/ 1661869 h 2240205"/>
              <a:gd name="connsiteX51" fmla="*/ 6554894 w 12192000"/>
              <a:gd name="connsiteY51" fmla="*/ 1664428 h 2240205"/>
              <a:gd name="connsiteX52" fmla="*/ 6516595 w 12192000"/>
              <a:gd name="connsiteY52" fmla="*/ 1667475 h 2240205"/>
              <a:gd name="connsiteX53" fmla="*/ 6508541 w 12192000"/>
              <a:gd name="connsiteY53" fmla="*/ 1668757 h 2240205"/>
              <a:gd name="connsiteX54" fmla="*/ 6471012 w 12192000"/>
              <a:gd name="connsiteY54" fmla="*/ 1678604 h 2240205"/>
              <a:gd name="connsiteX55" fmla="*/ 6364035 w 12192000"/>
              <a:gd name="connsiteY55" fmla="*/ 1667683 h 2240205"/>
              <a:gd name="connsiteX56" fmla="*/ 6243319 w 12192000"/>
              <a:gd name="connsiteY56" fmla="*/ 1695560 h 2240205"/>
              <a:gd name="connsiteX57" fmla="*/ 6098321 w 12192000"/>
              <a:gd name="connsiteY57" fmla="*/ 1721646 h 2240205"/>
              <a:gd name="connsiteX58" fmla="*/ 5880652 w 12192000"/>
              <a:gd name="connsiteY58" fmla="*/ 1779643 h 2240205"/>
              <a:gd name="connsiteX59" fmla="*/ 5785959 w 12192000"/>
              <a:gd name="connsiteY59" fmla="*/ 1775307 h 2240205"/>
              <a:gd name="connsiteX60" fmla="*/ 5643534 w 12192000"/>
              <a:gd name="connsiteY60" fmla="*/ 1802919 h 2240205"/>
              <a:gd name="connsiteX61" fmla="*/ 5518799 w 12192000"/>
              <a:gd name="connsiteY61" fmla="*/ 1818312 h 2240205"/>
              <a:gd name="connsiteX62" fmla="*/ 5505014 w 12192000"/>
              <a:gd name="connsiteY62" fmla="*/ 1819259 h 2240205"/>
              <a:gd name="connsiteX63" fmla="*/ 5453307 w 12192000"/>
              <a:gd name="connsiteY63" fmla="*/ 1815450 h 2240205"/>
              <a:gd name="connsiteX64" fmla="*/ 5221533 w 12192000"/>
              <a:gd name="connsiteY64" fmla="*/ 1846950 h 2240205"/>
              <a:gd name="connsiteX65" fmla="*/ 5149802 w 12192000"/>
              <a:gd name="connsiteY65" fmla="*/ 1844846 h 2240205"/>
              <a:gd name="connsiteX66" fmla="*/ 5114927 w 12192000"/>
              <a:gd name="connsiteY66" fmla="*/ 1847827 h 2240205"/>
              <a:gd name="connsiteX67" fmla="*/ 5108970 w 12192000"/>
              <a:gd name="connsiteY67" fmla="*/ 1847935 h 2240205"/>
              <a:gd name="connsiteX68" fmla="*/ 5067961 w 12192000"/>
              <a:gd name="connsiteY68" fmla="*/ 1845917 h 2240205"/>
              <a:gd name="connsiteX69" fmla="*/ 5007075 w 12192000"/>
              <a:gd name="connsiteY69" fmla="*/ 1838626 h 2240205"/>
              <a:gd name="connsiteX70" fmla="*/ 4944087 w 12192000"/>
              <a:gd name="connsiteY70" fmla="*/ 1823332 h 2240205"/>
              <a:gd name="connsiteX71" fmla="*/ 4907662 w 12192000"/>
              <a:gd name="connsiteY71" fmla="*/ 1816900 h 2240205"/>
              <a:gd name="connsiteX72" fmla="*/ 4882386 w 12192000"/>
              <a:gd name="connsiteY72" fmla="*/ 1809844 h 2240205"/>
              <a:gd name="connsiteX73" fmla="*/ 4811440 w 12192000"/>
              <a:gd name="connsiteY73" fmla="*/ 1804655 h 2240205"/>
              <a:gd name="connsiteX74" fmla="*/ 4691075 w 12192000"/>
              <a:gd name="connsiteY74" fmla="*/ 1801389 h 2240205"/>
              <a:gd name="connsiteX75" fmla="*/ 4640313 w 12192000"/>
              <a:gd name="connsiteY75" fmla="*/ 1784307 h 2240205"/>
              <a:gd name="connsiteX76" fmla="*/ 4536503 w 12192000"/>
              <a:gd name="connsiteY76" fmla="*/ 1785334 h 2240205"/>
              <a:gd name="connsiteX77" fmla="*/ 4513724 w 12192000"/>
              <a:gd name="connsiteY77" fmla="*/ 1791996 h 2240205"/>
              <a:gd name="connsiteX78" fmla="*/ 4459810 w 12192000"/>
              <a:gd name="connsiteY78" fmla="*/ 1797886 h 2240205"/>
              <a:gd name="connsiteX79" fmla="*/ 4379064 w 12192000"/>
              <a:gd name="connsiteY79" fmla="*/ 1817177 h 2240205"/>
              <a:gd name="connsiteX80" fmla="*/ 4290981 w 12192000"/>
              <a:gd name="connsiteY80" fmla="*/ 1839677 h 2240205"/>
              <a:gd name="connsiteX81" fmla="*/ 4238372 w 12192000"/>
              <a:gd name="connsiteY81" fmla="*/ 1851480 h 2240205"/>
              <a:gd name="connsiteX82" fmla="*/ 4232517 w 12192000"/>
              <a:gd name="connsiteY82" fmla="*/ 1852567 h 2240205"/>
              <a:gd name="connsiteX83" fmla="*/ 4191732 w 12192000"/>
              <a:gd name="connsiteY83" fmla="*/ 1857328 h 2240205"/>
              <a:gd name="connsiteX84" fmla="*/ 4065532 w 12192000"/>
              <a:gd name="connsiteY84" fmla="*/ 1855477 h 2240205"/>
              <a:gd name="connsiteX85" fmla="*/ 4028460 w 12192000"/>
              <a:gd name="connsiteY85" fmla="*/ 1855137 h 2240205"/>
              <a:gd name="connsiteX86" fmla="*/ 4002267 w 12192000"/>
              <a:gd name="connsiteY86" fmla="*/ 1852352 h 2240205"/>
              <a:gd name="connsiteX87" fmla="*/ 3931396 w 12192000"/>
              <a:gd name="connsiteY87" fmla="*/ 1858915 h 2240205"/>
              <a:gd name="connsiteX88" fmla="*/ 3812162 w 12192000"/>
              <a:gd name="connsiteY88" fmla="*/ 1875501 h 2240205"/>
              <a:gd name="connsiteX89" fmla="*/ 3758105 w 12192000"/>
              <a:gd name="connsiteY89" fmla="*/ 1871856 h 2240205"/>
              <a:gd name="connsiteX90" fmla="*/ 3567259 w 12192000"/>
              <a:gd name="connsiteY90" fmla="*/ 1893482 h 2240205"/>
              <a:gd name="connsiteX91" fmla="*/ 3405770 w 12192000"/>
              <a:gd name="connsiteY91" fmla="*/ 1904591 h 2240205"/>
              <a:gd name="connsiteX92" fmla="*/ 3280097 w 12192000"/>
              <a:gd name="connsiteY92" fmla="*/ 1919610 h 2240205"/>
              <a:gd name="connsiteX93" fmla="*/ 3009910 w 12192000"/>
              <a:gd name="connsiteY93" fmla="*/ 1957866 h 2240205"/>
              <a:gd name="connsiteX94" fmla="*/ 2995934 w 12192000"/>
              <a:gd name="connsiteY94" fmla="*/ 1967085 h 2240205"/>
              <a:gd name="connsiteX95" fmla="*/ 2942858 w 12192000"/>
              <a:gd name="connsiteY95" fmla="*/ 1981367 h 2240205"/>
              <a:gd name="connsiteX96" fmla="*/ 2875436 w 12192000"/>
              <a:gd name="connsiteY96" fmla="*/ 1996977 h 2240205"/>
              <a:gd name="connsiteX97" fmla="*/ 2874892 w 12192000"/>
              <a:gd name="connsiteY97" fmla="*/ 1996085 h 2240205"/>
              <a:gd name="connsiteX98" fmla="*/ 2843662 w 12192000"/>
              <a:gd name="connsiteY98" fmla="*/ 1992498 h 2240205"/>
              <a:gd name="connsiteX99" fmla="*/ 2718916 w 12192000"/>
              <a:gd name="connsiteY99" fmla="*/ 1990867 h 2240205"/>
              <a:gd name="connsiteX100" fmla="*/ 2713522 w 12192000"/>
              <a:gd name="connsiteY100" fmla="*/ 1990173 h 2240205"/>
              <a:gd name="connsiteX101" fmla="*/ 2476147 w 12192000"/>
              <a:gd name="connsiteY101" fmla="*/ 1998305 h 2240205"/>
              <a:gd name="connsiteX102" fmla="*/ 2373568 w 12192000"/>
              <a:gd name="connsiteY102" fmla="*/ 2003219 h 2240205"/>
              <a:gd name="connsiteX103" fmla="*/ 2287219 w 12192000"/>
              <a:gd name="connsiteY103" fmla="*/ 1998750 h 2240205"/>
              <a:gd name="connsiteX104" fmla="*/ 2243069 w 12192000"/>
              <a:gd name="connsiteY104" fmla="*/ 2005321 h 2240205"/>
              <a:gd name="connsiteX105" fmla="*/ 2164831 w 12192000"/>
              <a:gd name="connsiteY105" fmla="*/ 2010143 h 2240205"/>
              <a:gd name="connsiteX106" fmla="*/ 2085228 w 12192000"/>
              <a:gd name="connsiteY106" fmla="*/ 2046431 h 2240205"/>
              <a:gd name="connsiteX107" fmla="*/ 2058061 w 12192000"/>
              <a:gd name="connsiteY107" fmla="*/ 2047942 h 2240205"/>
              <a:gd name="connsiteX108" fmla="*/ 2042244 w 12192000"/>
              <a:gd name="connsiteY108" fmla="*/ 2055560 h 2240205"/>
              <a:gd name="connsiteX109" fmla="*/ 1877728 w 12192000"/>
              <a:gd name="connsiteY109" fmla="*/ 2101004 h 2240205"/>
              <a:gd name="connsiteX110" fmla="*/ 1759056 w 12192000"/>
              <a:gd name="connsiteY110" fmla="*/ 2125608 h 2240205"/>
              <a:gd name="connsiteX111" fmla="*/ 1637948 w 12192000"/>
              <a:gd name="connsiteY111" fmla="*/ 2172597 h 2240205"/>
              <a:gd name="connsiteX112" fmla="*/ 1434549 w 12192000"/>
              <a:gd name="connsiteY112" fmla="*/ 2234522 h 2240205"/>
              <a:gd name="connsiteX113" fmla="*/ 1370962 w 12192000"/>
              <a:gd name="connsiteY113" fmla="*/ 2237474 h 2240205"/>
              <a:gd name="connsiteX114" fmla="*/ 1356367 w 12192000"/>
              <a:gd name="connsiteY114" fmla="*/ 2235089 h 2240205"/>
              <a:gd name="connsiteX115" fmla="*/ 1279765 w 12192000"/>
              <a:gd name="connsiteY115" fmla="*/ 2229639 h 2240205"/>
              <a:gd name="connsiteX116" fmla="*/ 1195347 w 12192000"/>
              <a:gd name="connsiteY116" fmla="*/ 2212354 h 2240205"/>
              <a:gd name="connsiteX117" fmla="*/ 970251 w 12192000"/>
              <a:gd name="connsiteY117" fmla="*/ 2221029 h 2240205"/>
              <a:gd name="connsiteX118" fmla="*/ 812914 w 12192000"/>
              <a:gd name="connsiteY118" fmla="*/ 2210095 h 2240205"/>
              <a:gd name="connsiteX119" fmla="*/ 776382 w 12192000"/>
              <a:gd name="connsiteY119" fmla="*/ 2204512 h 2240205"/>
              <a:gd name="connsiteX120" fmla="*/ 597225 w 12192000"/>
              <a:gd name="connsiteY120" fmla="*/ 2180999 h 2240205"/>
              <a:gd name="connsiteX121" fmla="*/ 520671 w 12192000"/>
              <a:gd name="connsiteY121" fmla="*/ 2180980 h 2240205"/>
              <a:gd name="connsiteX122" fmla="*/ 515024 w 12192000"/>
              <a:gd name="connsiteY122" fmla="*/ 2179258 h 2240205"/>
              <a:gd name="connsiteX123" fmla="*/ 413835 w 12192000"/>
              <a:gd name="connsiteY123" fmla="*/ 2156783 h 2240205"/>
              <a:gd name="connsiteX124" fmla="*/ 376513 w 12192000"/>
              <a:gd name="connsiteY124" fmla="*/ 2154014 h 2240205"/>
              <a:gd name="connsiteX125" fmla="*/ 273386 w 12192000"/>
              <a:gd name="connsiteY125" fmla="*/ 2142551 h 2240205"/>
              <a:gd name="connsiteX126" fmla="*/ 77641 w 12192000"/>
              <a:gd name="connsiteY126" fmla="*/ 2126835 h 2240205"/>
              <a:gd name="connsiteX127" fmla="*/ 37645 w 12192000"/>
              <a:gd name="connsiteY127" fmla="*/ 2115401 h 2240205"/>
              <a:gd name="connsiteX128" fmla="*/ 4572 w 12192000"/>
              <a:gd name="connsiteY128" fmla="*/ 2111091 h 2240205"/>
              <a:gd name="connsiteX129" fmla="*/ 0 w 12192000"/>
              <a:gd name="connsiteY129" fmla="*/ 2110468 h 2240205"/>
              <a:gd name="connsiteX130" fmla="*/ 0 w 12192000"/>
              <a:gd name="connsiteY130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739478 w 12192000"/>
              <a:gd name="connsiteY9" fmla="*/ 776841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584946 w 12192000"/>
              <a:gd name="connsiteY30" fmla="*/ 1135226 h 2240205"/>
              <a:gd name="connsiteX31" fmla="*/ 8419755 w 12192000"/>
              <a:gd name="connsiteY31" fmla="*/ 1216260 h 2240205"/>
              <a:gd name="connsiteX32" fmla="*/ 8411626 w 12192000"/>
              <a:gd name="connsiteY32" fmla="*/ 1214397 h 2240205"/>
              <a:gd name="connsiteX33" fmla="*/ 8363469 w 12192000"/>
              <a:gd name="connsiteY33" fmla="*/ 1246658 h 2240205"/>
              <a:gd name="connsiteX34" fmla="*/ 8275497 w 12192000"/>
              <a:gd name="connsiteY34" fmla="*/ 1264396 h 2240205"/>
              <a:gd name="connsiteX35" fmla="*/ 8074238 w 12192000"/>
              <a:gd name="connsiteY35" fmla="*/ 1301895 h 2240205"/>
              <a:gd name="connsiteX36" fmla="*/ 7902328 w 12192000"/>
              <a:gd name="connsiteY36" fmla="*/ 1345865 h 2240205"/>
              <a:gd name="connsiteX37" fmla="*/ 7840612 w 12192000"/>
              <a:gd name="connsiteY37" fmla="*/ 1369373 h 2240205"/>
              <a:gd name="connsiteX38" fmla="*/ 7786819 w 12192000"/>
              <a:gd name="connsiteY38" fmla="*/ 1378970 h 2240205"/>
              <a:gd name="connsiteX39" fmla="*/ 7548172 w 12192000"/>
              <a:gd name="connsiteY39" fmla="*/ 1417460 h 2240205"/>
              <a:gd name="connsiteX40" fmla="*/ 7483437 w 12192000"/>
              <a:gd name="connsiteY40" fmla="*/ 1478152 h 2240205"/>
              <a:gd name="connsiteX41" fmla="*/ 7377870 w 12192000"/>
              <a:gd name="connsiteY41" fmla="*/ 1523319 h 2240205"/>
              <a:gd name="connsiteX42" fmla="*/ 7230737 w 12192000"/>
              <a:gd name="connsiteY42" fmla="*/ 1562633 h 2240205"/>
              <a:gd name="connsiteX43" fmla="*/ 7224458 w 12192000"/>
              <a:gd name="connsiteY43" fmla="*/ 1573008 h 2240205"/>
              <a:gd name="connsiteX44" fmla="*/ 7183121 w 12192000"/>
              <a:gd name="connsiteY44" fmla="*/ 1595162 h 2240205"/>
              <a:gd name="connsiteX45" fmla="*/ 7164601 w 12192000"/>
              <a:gd name="connsiteY45" fmla="*/ 1606490 h 2240205"/>
              <a:gd name="connsiteX46" fmla="*/ 6900177 w 12192000"/>
              <a:gd name="connsiteY46" fmla="*/ 1636016 h 2240205"/>
              <a:gd name="connsiteX47" fmla="*/ 6795372 w 12192000"/>
              <a:gd name="connsiteY47" fmla="*/ 1644845 h 2240205"/>
              <a:gd name="connsiteX48" fmla="*/ 6692251 w 12192000"/>
              <a:gd name="connsiteY48" fmla="*/ 1656357 h 2240205"/>
              <a:gd name="connsiteX49" fmla="*/ 6655235 w 12192000"/>
              <a:gd name="connsiteY49" fmla="*/ 1661869 h 2240205"/>
              <a:gd name="connsiteX50" fmla="*/ 6554894 w 12192000"/>
              <a:gd name="connsiteY50" fmla="*/ 1664428 h 2240205"/>
              <a:gd name="connsiteX51" fmla="*/ 6516595 w 12192000"/>
              <a:gd name="connsiteY51" fmla="*/ 1667475 h 2240205"/>
              <a:gd name="connsiteX52" fmla="*/ 6508541 w 12192000"/>
              <a:gd name="connsiteY52" fmla="*/ 1668757 h 2240205"/>
              <a:gd name="connsiteX53" fmla="*/ 6471012 w 12192000"/>
              <a:gd name="connsiteY53" fmla="*/ 1678604 h 2240205"/>
              <a:gd name="connsiteX54" fmla="*/ 6364035 w 12192000"/>
              <a:gd name="connsiteY54" fmla="*/ 1667683 h 2240205"/>
              <a:gd name="connsiteX55" fmla="*/ 6243319 w 12192000"/>
              <a:gd name="connsiteY55" fmla="*/ 1695560 h 2240205"/>
              <a:gd name="connsiteX56" fmla="*/ 6098321 w 12192000"/>
              <a:gd name="connsiteY56" fmla="*/ 1721646 h 2240205"/>
              <a:gd name="connsiteX57" fmla="*/ 5880652 w 12192000"/>
              <a:gd name="connsiteY57" fmla="*/ 1779643 h 2240205"/>
              <a:gd name="connsiteX58" fmla="*/ 5785959 w 12192000"/>
              <a:gd name="connsiteY58" fmla="*/ 1775307 h 2240205"/>
              <a:gd name="connsiteX59" fmla="*/ 5643534 w 12192000"/>
              <a:gd name="connsiteY59" fmla="*/ 1802919 h 2240205"/>
              <a:gd name="connsiteX60" fmla="*/ 5518799 w 12192000"/>
              <a:gd name="connsiteY60" fmla="*/ 1818312 h 2240205"/>
              <a:gd name="connsiteX61" fmla="*/ 5505014 w 12192000"/>
              <a:gd name="connsiteY61" fmla="*/ 1819259 h 2240205"/>
              <a:gd name="connsiteX62" fmla="*/ 5453307 w 12192000"/>
              <a:gd name="connsiteY62" fmla="*/ 1815450 h 2240205"/>
              <a:gd name="connsiteX63" fmla="*/ 5221533 w 12192000"/>
              <a:gd name="connsiteY63" fmla="*/ 1846950 h 2240205"/>
              <a:gd name="connsiteX64" fmla="*/ 5149802 w 12192000"/>
              <a:gd name="connsiteY64" fmla="*/ 1844846 h 2240205"/>
              <a:gd name="connsiteX65" fmla="*/ 5114927 w 12192000"/>
              <a:gd name="connsiteY65" fmla="*/ 1847827 h 2240205"/>
              <a:gd name="connsiteX66" fmla="*/ 5108970 w 12192000"/>
              <a:gd name="connsiteY66" fmla="*/ 1847935 h 2240205"/>
              <a:gd name="connsiteX67" fmla="*/ 5067961 w 12192000"/>
              <a:gd name="connsiteY67" fmla="*/ 1845917 h 2240205"/>
              <a:gd name="connsiteX68" fmla="*/ 5007075 w 12192000"/>
              <a:gd name="connsiteY68" fmla="*/ 1838626 h 2240205"/>
              <a:gd name="connsiteX69" fmla="*/ 4944087 w 12192000"/>
              <a:gd name="connsiteY69" fmla="*/ 1823332 h 2240205"/>
              <a:gd name="connsiteX70" fmla="*/ 4907662 w 12192000"/>
              <a:gd name="connsiteY70" fmla="*/ 1816900 h 2240205"/>
              <a:gd name="connsiteX71" fmla="*/ 4882386 w 12192000"/>
              <a:gd name="connsiteY71" fmla="*/ 1809844 h 2240205"/>
              <a:gd name="connsiteX72" fmla="*/ 4811440 w 12192000"/>
              <a:gd name="connsiteY72" fmla="*/ 1804655 h 2240205"/>
              <a:gd name="connsiteX73" fmla="*/ 4691075 w 12192000"/>
              <a:gd name="connsiteY73" fmla="*/ 1801389 h 2240205"/>
              <a:gd name="connsiteX74" fmla="*/ 4640313 w 12192000"/>
              <a:gd name="connsiteY74" fmla="*/ 1784307 h 2240205"/>
              <a:gd name="connsiteX75" fmla="*/ 4536503 w 12192000"/>
              <a:gd name="connsiteY75" fmla="*/ 1785334 h 2240205"/>
              <a:gd name="connsiteX76" fmla="*/ 4513724 w 12192000"/>
              <a:gd name="connsiteY76" fmla="*/ 1791996 h 2240205"/>
              <a:gd name="connsiteX77" fmla="*/ 4459810 w 12192000"/>
              <a:gd name="connsiteY77" fmla="*/ 1797886 h 2240205"/>
              <a:gd name="connsiteX78" fmla="*/ 4379064 w 12192000"/>
              <a:gd name="connsiteY78" fmla="*/ 1817177 h 2240205"/>
              <a:gd name="connsiteX79" fmla="*/ 4290981 w 12192000"/>
              <a:gd name="connsiteY79" fmla="*/ 1839677 h 2240205"/>
              <a:gd name="connsiteX80" fmla="*/ 4238372 w 12192000"/>
              <a:gd name="connsiteY80" fmla="*/ 1851480 h 2240205"/>
              <a:gd name="connsiteX81" fmla="*/ 4232517 w 12192000"/>
              <a:gd name="connsiteY81" fmla="*/ 1852567 h 2240205"/>
              <a:gd name="connsiteX82" fmla="*/ 4191732 w 12192000"/>
              <a:gd name="connsiteY82" fmla="*/ 1857328 h 2240205"/>
              <a:gd name="connsiteX83" fmla="*/ 4065532 w 12192000"/>
              <a:gd name="connsiteY83" fmla="*/ 1855477 h 2240205"/>
              <a:gd name="connsiteX84" fmla="*/ 4028460 w 12192000"/>
              <a:gd name="connsiteY84" fmla="*/ 1855137 h 2240205"/>
              <a:gd name="connsiteX85" fmla="*/ 4002267 w 12192000"/>
              <a:gd name="connsiteY85" fmla="*/ 1852352 h 2240205"/>
              <a:gd name="connsiteX86" fmla="*/ 3931396 w 12192000"/>
              <a:gd name="connsiteY86" fmla="*/ 1858915 h 2240205"/>
              <a:gd name="connsiteX87" fmla="*/ 3812162 w 12192000"/>
              <a:gd name="connsiteY87" fmla="*/ 1875501 h 2240205"/>
              <a:gd name="connsiteX88" fmla="*/ 3758105 w 12192000"/>
              <a:gd name="connsiteY88" fmla="*/ 1871856 h 2240205"/>
              <a:gd name="connsiteX89" fmla="*/ 3567259 w 12192000"/>
              <a:gd name="connsiteY89" fmla="*/ 1893482 h 2240205"/>
              <a:gd name="connsiteX90" fmla="*/ 3405770 w 12192000"/>
              <a:gd name="connsiteY90" fmla="*/ 1904591 h 2240205"/>
              <a:gd name="connsiteX91" fmla="*/ 3280097 w 12192000"/>
              <a:gd name="connsiteY91" fmla="*/ 1919610 h 2240205"/>
              <a:gd name="connsiteX92" fmla="*/ 3009910 w 12192000"/>
              <a:gd name="connsiteY92" fmla="*/ 1957866 h 2240205"/>
              <a:gd name="connsiteX93" fmla="*/ 2995934 w 12192000"/>
              <a:gd name="connsiteY93" fmla="*/ 1967085 h 2240205"/>
              <a:gd name="connsiteX94" fmla="*/ 2942858 w 12192000"/>
              <a:gd name="connsiteY94" fmla="*/ 1981367 h 2240205"/>
              <a:gd name="connsiteX95" fmla="*/ 2875436 w 12192000"/>
              <a:gd name="connsiteY95" fmla="*/ 1996977 h 2240205"/>
              <a:gd name="connsiteX96" fmla="*/ 2874892 w 12192000"/>
              <a:gd name="connsiteY96" fmla="*/ 1996085 h 2240205"/>
              <a:gd name="connsiteX97" fmla="*/ 2843662 w 12192000"/>
              <a:gd name="connsiteY97" fmla="*/ 1992498 h 2240205"/>
              <a:gd name="connsiteX98" fmla="*/ 2718916 w 12192000"/>
              <a:gd name="connsiteY98" fmla="*/ 1990867 h 2240205"/>
              <a:gd name="connsiteX99" fmla="*/ 2713522 w 12192000"/>
              <a:gd name="connsiteY99" fmla="*/ 1990173 h 2240205"/>
              <a:gd name="connsiteX100" fmla="*/ 2476147 w 12192000"/>
              <a:gd name="connsiteY100" fmla="*/ 1998305 h 2240205"/>
              <a:gd name="connsiteX101" fmla="*/ 2373568 w 12192000"/>
              <a:gd name="connsiteY101" fmla="*/ 2003219 h 2240205"/>
              <a:gd name="connsiteX102" fmla="*/ 2287219 w 12192000"/>
              <a:gd name="connsiteY102" fmla="*/ 1998750 h 2240205"/>
              <a:gd name="connsiteX103" fmla="*/ 2243069 w 12192000"/>
              <a:gd name="connsiteY103" fmla="*/ 2005321 h 2240205"/>
              <a:gd name="connsiteX104" fmla="*/ 2164831 w 12192000"/>
              <a:gd name="connsiteY104" fmla="*/ 2010143 h 2240205"/>
              <a:gd name="connsiteX105" fmla="*/ 2085228 w 12192000"/>
              <a:gd name="connsiteY105" fmla="*/ 2046431 h 2240205"/>
              <a:gd name="connsiteX106" fmla="*/ 2058061 w 12192000"/>
              <a:gd name="connsiteY106" fmla="*/ 2047942 h 2240205"/>
              <a:gd name="connsiteX107" fmla="*/ 2042244 w 12192000"/>
              <a:gd name="connsiteY107" fmla="*/ 2055560 h 2240205"/>
              <a:gd name="connsiteX108" fmla="*/ 1877728 w 12192000"/>
              <a:gd name="connsiteY108" fmla="*/ 2101004 h 2240205"/>
              <a:gd name="connsiteX109" fmla="*/ 1759056 w 12192000"/>
              <a:gd name="connsiteY109" fmla="*/ 2125608 h 2240205"/>
              <a:gd name="connsiteX110" fmla="*/ 1637948 w 12192000"/>
              <a:gd name="connsiteY110" fmla="*/ 2172597 h 2240205"/>
              <a:gd name="connsiteX111" fmla="*/ 1434549 w 12192000"/>
              <a:gd name="connsiteY111" fmla="*/ 2234522 h 2240205"/>
              <a:gd name="connsiteX112" fmla="*/ 1370962 w 12192000"/>
              <a:gd name="connsiteY112" fmla="*/ 2237474 h 2240205"/>
              <a:gd name="connsiteX113" fmla="*/ 1356367 w 12192000"/>
              <a:gd name="connsiteY113" fmla="*/ 2235089 h 2240205"/>
              <a:gd name="connsiteX114" fmla="*/ 1279765 w 12192000"/>
              <a:gd name="connsiteY114" fmla="*/ 2229639 h 2240205"/>
              <a:gd name="connsiteX115" fmla="*/ 1195347 w 12192000"/>
              <a:gd name="connsiteY115" fmla="*/ 2212354 h 2240205"/>
              <a:gd name="connsiteX116" fmla="*/ 970251 w 12192000"/>
              <a:gd name="connsiteY116" fmla="*/ 2221029 h 2240205"/>
              <a:gd name="connsiteX117" fmla="*/ 812914 w 12192000"/>
              <a:gd name="connsiteY117" fmla="*/ 2210095 h 2240205"/>
              <a:gd name="connsiteX118" fmla="*/ 776382 w 12192000"/>
              <a:gd name="connsiteY118" fmla="*/ 2204512 h 2240205"/>
              <a:gd name="connsiteX119" fmla="*/ 597225 w 12192000"/>
              <a:gd name="connsiteY119" fmla="*/ 2180999 h 2240205"/>
              <a:gd name="connsiteX120" fmla="*/ 520671 w 12192000"/>
              <a:gd name="connsiteY120" fmla="*/ 2180980 h 2240205"/>
              <a:gd name="connsiteX121" fmla="*/ 515024 w 12192000"/>
              <a:gd name="connsiteY121" fmla="*/ 2179258 h 2240205"/>
              <a:gd name="connsiteX122" fmla="*/ 413835 w 12192000"/>
              <a:gd name="connsiteY122" fmla="*/ 2156783 h 2240205"/>
              <a:gd name="connsiteX123" fmla="*/ 376513 w 12192000"/>
              <a:gd name="connsiteY123" fmla="*/ 2154014 h 2240205"/>
              <a:gd name="connsiteX124" fmla="*/ 273386 w 12192000"/>
              <a:gd name="connsiteY124" fmla="*/ 2142551 h 2240205"/>
              <a:gd name="connsiteX125" fmla="*/ 77641 w 12192000"/>
              <a:gd name="connsiteY125" fmla="*/ 2126835 h 2240205"/>
              <a:gd name="connsiteX126" fmla="*/ 37645 w 12192000"/>
              <a:gd name="connsiteY126" fmla="*/ 2115401 h 2240205"/>
              <a:gd name="connsiteX127" fmla="*/ 4572 w 12192000"/>
              <a:gd name="connsiteY127" fmla="*/ 2111091 h 2240205"/>
              <a:gd name="connsiteX128" fmla="*/ 0 w 12192000"/>
              <a:gd name="connsiteY128" fmla="*/ 2110468 h 2240205"/>
              <a:gd name="connsiteX129" fmla="*/ 0 w 12192000"/>
              <a:gd name="connsiteY129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85228 w 12192000"/>
              <a:gd name="connsiteY104" fmla="*/ 2046431 h 2240205"/>
              <a:gd name="connsiteX105" fmla="*/ 2058061 w 12192000"/>
              <a:gd name="connsiteY105" fmla="*/ 2047942 h 2240205"/>
              <a:gd name="connsiteX106" fmla="*/ 2042244 w 12192000"/>
              <a:gd name="connsiteY106" fmla="*/ 2055560 h 2240205"/>
              <a:gd name="connsiteX107" fmla="*/ 1877728 w 12192000"/>
              <a:gd name="connsiteY107" fmla="*/ 2101004 h 2240205"/>
              <a:gd name="connsiteX108" fmla="*/ 1759056 w 12192000"/>
              <a:gd name="connsiteY108" fmla="*/ 2125608 h 2240205"/>
              <a:gd name="connsiteX109" fmla="*/ 1637948 w 12192000"/>
              <a:gd name="connsiteY109" fmla="*/ 2172597 h 2240205"/>
              <a:gd name="connsiteX110" fmla="*/ 1434549 w 12192000"/>
              <a:gd name="connsiteY110" fmla="*/ 2234522 h 2240205"/>
              <a:gd name="connsiteX111" fmla="*/ 1370962 w 12192000"/>
              <a:gd name="connsiteY111" fmla="*/ 2237474 h 2240205"/>
              <a:gd name="connsiteX112" fmla="*/ 1356367 w 12192000"/>
              <a:gd name="connsiteY112" fmla="*/ 2235089 h 2240205"/>
              <a:gd name="connsiteX113" fmla="*/ 1279765 w 12192000"/>
              <a:gd name="connsiteY113" fmla="*/ 2229639 h 2240205"/>
              <a:gd name="connsiteX114" fmla="*/ 1195347 w 12192000"/>
              <a:gd name="connsiteY114" fmla="*/ 2212354 h 2240205"/>
              <a:gd name="connsiteX115" fmla="*/ 970251 w 12192000"/>
              <a:gd name="connsiteY115" fmla="*/ 2221029 h 2240205"/>
              <a:gd name="connsiteX116" fmla="*/ 812914 w 12192000"/>
              <a:gd name="connsiteY116" fmla="*/ 2210095 h 2240205"/>
              <a:gd name="connsiteX117" fmla="*/ 776382 w 12192000"/>
              <a:gd name="connsiteY117" fmla="*/ 2204512 h 2240205"/>
              <a:gd name="connsiteX118" fmla="*/ 597225 w 12192000"/>
              <a:gd name="connsiteY118" fmla="*/ 2180999 h 2240205"/>
              <a:gd name="connsiteX119" fmla="*/ 520671 w 12192000"/>
              <a:gd name="connsiteY119" fmla="*/ 2180980 h 2240205"/>
              <a:gd name="connsiteX120" fmla="*/ 515024 w 12192000"/>
              <a:gd name="connsiteY120" fmla="*/ 2179258 h 2240205"/>
              <a:gd name="connsiteX121" fmla="*/ 413835 w 12192000"/>
              <a:gd name="connsiteY121" fmla="*/ 2156783 h 2240205"/>
              <a:gd name="connsiteX122" fmla="*/ 376513 w 12192000"/>
              <a:gd name="connsiteY122" fmla="*/ 2154014 h 2240205"/>
              <a:gd name="connsiteX123" fmla="*/ 273386 w 12192000"/>
              <a:gd name="connsiteY123" fmla="*/ 2142551 h 2240205"/>
              <a:gd name="connsiteX124" fmla="*/ 77641 w 12192000"/>
              <a:gd name="connsiteY124" fmla="*/ 2126835 h 2240205"/>
              <a:gd name="connsiteX125" fmla="*/ 37645 w 12192000"/>
              <a:gd name="connsiteY125" fmla="*/ 2115401 h 2240205"/>
              <a:gd name="connsiteX126" fmla="*/ 4572 w 12192000"/>
              <a:gd name="connsiteY126" fmla="*/ 2111091 h 2240205"/>
              <a:gd name="connsiteX127" fmla="*/ 0 w 12192000"/>
              <a:gd name="connsiteY127" fmla="*/ 2110468 h 2240205"/>
              <a:gd name="connsiteX128" fmla="*/ 0 w 12192000"/>
              <a:gd name="connsiteY128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243069 w 12192000"/>
              <a:gd name="connsiteY102" fmla="*/ 2005321 h 2240205"/>
              <a:gd name="connsiteX103" fmla="*/ 2164831 w 12192000"/>
              <a:gd name="connsiteY103" fmla="*/ 2010143 h 2240205"/>
              <a:gd name="connsiteX104" fmla="*/ 2058061 w 12192000"/>
              <a:gd name="connsiteY104" fmla="*/ 2047942 h 2240205"/>
              <a:gd name="connsiteX105" fmla="*/ 2042244 w 12192000"/>
              <a:gd name="connsiteY105" fmla="*/ 2055560 h 2240205"/>
              <a:gd name="connsiteX106" fmla="*/ 1877728 w 12192000"/>
              <a:gd name="connsiteY106" fmla="*/ 2101004 h 2240205"/>
              <a:gd name="connsiteX107" fmla="*/ 1759056 w 12192000"/>
              <a:gd name="connsiteY107" fmla="*/ 2125608 h 2240205"/>
              <a:gd name="connsiteX108" fmla="*/ 1637948 w 12192000"/>
              <a:gd name="connsiteY108" fmla="*/ 2172597 h 2240205"/>
              <a:gd name="connsiteX109" fmla="*/ 1434549 w 12192000"/>
              <a:gd name="connsiteY109" fmla="*/ 2234522 h 2240205"/>
              <a:gd name="connsiteX110" fmla="*/ 1370962 w 12192000"/>
              <a:gd name="connsiteY110" fmla="*/ 2237474 h 2240205"/>
              <a:gd name="connsiteX111" fmla="*/ 1356367 w 12192000"/>
              <a:gd name="connsiteY111" fmla="*/ 2235089 h 2240205"/>
              <a:gd name="connsiteX112" fmla="*/ 1279765 w 12192000"/>
              <a:gd name="connsiteY112" fmla="*/ 2229639 h 2240205"/>
              <a:gd name="connsiteX113" fmla="*/ 1195347 w 12192000"/>
              <a:gd name="connsiteY113" fmla="*/ 2212354 h 2240205"/>
              <a:gd name="connsiteX114" fmla="*/ 970251 w 12192000"/>
              <a:gd name="connsiteY114" fmla="*/ 2221029 h 2240205"/>
              <a:gd name="connsiteX115" fmla="*/ 812914 w 12192000"/>
              <a:gd name="connsiteY115" fmla="*/ 2210095 h 2240205"/>
              <a:gd name="connsiteX116" fmla="*/ 776382 w 12192000"/>
              <a:gd name="connsiteY116" fmla="*/ 2204512 h 2240205"/>
              <a:gd name="connsiteX117" fmla="*/ 597225 w 12192000"/>
              <a:gd name="connsiteY117" fmla="*/ 2180999 h 2240205"/>
              <a:gd name="connsiteX118" fmla="*/ 520671 w 12192000"/>
              <a:gd name="connsiteY118" fmla="*/ 2180980 h 2240205"/>
              <a:gd name="connsiteX119" fmla="*/ 515024 w 12192000"/>
              <a:gd name="connsiteY119" fmla="*/ 2179258 h 2240205"/>
              <a:gd name="connsiteX120" fmla="*/ 413835 w 12192000"/>
              <a:gd name="connsiteY120" fmla="*/ 2156783 h 2240205"/>
              <a:gd name="connsiteX121" fmla="*/ 376513 w 12192000"/>
              <a:gd name="connsiteY121" fmla="*/ 2154014 h 2240205"/>
              <a:gd name="connsiteX122" fmla="*/ 273386 w 12192000"/>
              <a:gd name="connsiteY122" fmla="*/ 2142551 h 2240205"/>
              <a:gd name="connsiteX123" fmla="*/ 77641 w 12192000"/>
              <a:gd name="connsiteY123" fmla="*/ 2126835 h 2240205"/>
              <a:gd name="connsiteX124" fmla="*/ 37645 w 12192000"/>
              <a:gd name="connsiteY124" fmla="*/ 2115401 h 2240205"/>
              <a:gd name="connsiteX125" fmla="*/ 4572 w 12192000"/>
              <a:gd name="connsiteY125" fmla="*/ 2111091 h 2240205"/>
              <a:gd name="connsiteX126" fmla="*/ 0 w 12192000"/>
              <a:gd name="connsiteY126" fmla="*/ 2110468 h 2240205"/>
              <a:gd name="connsiteX127" fmla="*/ 0 w 12192000"/>
              <a:gd name="connsiteY127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776382 w 12192000"/>
              <a:gd name="connsiteY115" fmla="*/ 2204512 h 2240205"/>
              <a:gd name="connsiteX116" fmla="*/ 597225 w 12192000"/>
              <a:gd name="connsiteY116" fmla="*/ 2180999 h 2240205"/>
              <a:gd name="connsiteX117" fmla="*/ 520671 w 12192000"/>
              <a:gd name="connsiteY117" fmla="*/ 2180980 h 2240205"/>
              <a:gd name="connsiteX118" fmla="*/ 515024 w 12192000"/>
              <a:gd name="connsiteY118" fmla="*/ 2179258 h 2240205"/>
              <a:gd name="connsiteX119" fmla="*/ 413835 w 12192000"/>
              <a:gd name="connsiteY119" fmla="*/ 2156783 h 2240205"/>
              <a:gd name="connsiteX120" fmla="*/ 376513 w 12192000"/>
              <a:gd name="connsiteY120" fmla="*/ 2154014 h 2240205"/>
              <a:gd name="connsiteX121" fmla="*/ 273386 w 12192000"/>
              <a:gd name="connsiteY121" fmla="*/ 2142551 h 2240205"/>
              <a:gd name="connsiteX122" fmla="*/ 77641 w 12192000"/>
              <a:gd name="connsiteY122" fmla="*/ 2126835 h 2240205"/>
              <a:gd name="connsiteX123" fmla="*/ 37645 w 12192000"/>
              <a:gd name="connsiteY123" fmla="*/ 2115401 h 2240205"/>
              <a:gd name="connsiteX124" fmla="*/ 4572 w 12192000"/>
              <a:gd name="connsiteY124" fmla="*/ 2111091 h 2240205"/>
              <a:gd name="connsiteX125" fmla="*/ 0 w 12192000"/>
              <a:gd name="connsiteY125" fmla="*/ 2110468 h 2240205"/>
              <a:gd name="connsiteX126" fmla="*/ 0 w 12192000"/>
              <a:gd name="connsiteY126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515024 w 12192000"/>
              <a:gd name="connsiteY117" fmla="*/ 2179258 h 2240205"/>
              <a:gd name="connsiteX118" fmla="*/ 413835 w 12192000"/>
              <a:gd name="connsiteY118" fmla="*/ 2156783 h 2240205"/>
              <a:gd name="connsiteX119" fmla="*/ 376513 w 12192000"/>
              <a:gd name="connsiteY119" fmla="*/ 2154014 h 2240205"/>
              <a:gd name="connsiteX120" fmla="*/ 273386 w 12192000"/>
              <a:gd name="connsiteY120" fmla="*/ 2142551 h 2240205"/>
              <a:gd name="connsiteX121" fmla="*/ 77641 w 12192000"/>
              <a:gd name="connsiteY121" fmla="*/ 2126835 h 2240205"/>
              <a:gd name="connsiteX122" fmla="*/ 37645 w 12192000"/>
              <a:gd name="connsiteY122" fmla="*/ 2115401 h 2240205"/>
              <a:gd name="connsiteX123" fmla="*/ 4572 w 12192000"/>
              <a:gd name="connsiteY123" fmla="*/ 2111091 h 2240205"/>
              <a:gd name="connsiteX124" fmla="*/ 0 w 12192000"/>
              <a:gd name="connsiteY124" fmla="*/ 2110468 h 2240205"/>
              <a:gd name="connsiteX125" fmla="*/ 0 w 12192000"/>
              <a:gd name="connsiteY125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  <a:gd name="connsiteX0" fmla="*/ 0 w 12192000"/>
              <a:gd name="connsiteY0" fmla="*/ 0 h 2240205"/>
              <a:gd name="connsiteX1" fmla="*/ 12192000 w 12192000"/>
              <a:gd name="connsiteY1" fmla="*/ 0 h 2240205"/>
              <a:gd name="connsiteX2" fmla="*/ 12192000 w 12192000"/>
              <a:gd name="connsiteY2" fmla="*/ 751299 h 2240205"/>
              <a:gd name="connsiteX3" fmla="*/ 11890686 w 12192000"/>
              <a:gd name="connsiteY3" fmla="*/ 732766 h 2240205"/>
              <a:gd name="connsiteX4" fmla="*/ 11649954 w 12192000"/>
              <a:gd name="connsiteY4" fmla="*/ 749628 h 2240205"/>
              <a:gd name="connsiteX5" fmla="*/ 11560424 w 12192000"/>
              <a:gd name="connsiteY5" fmla="*/ 748017 h 2240205"/>
              <a:gd name="connsiteX6" fmla="*/ 11358455 w 12192000"/>
              <a:gd name="connsiteY6" fmla="*/ 747593 h 2240205"/>
              <a:gd name="connsiteX7" fmla="*/ 11165209 w 12192000"/>
              <a:gd name="connsiteY7" fmla="*/ 748852 h 2240205"/>
              <a:gd name="connsiteX8" fmla="*/ 11058755 w 12192000"/>
              <a:gd name="connsiteY8" fmla="*/ 749617 h 2240205"/>
              <a:gd name="connsiteX9" fmla="*/ 10803046 w 12192000"/>
              <a:gd name="connsiteY9" fmla="*/ 774328 h 2240205"/>
              <a:gd name="connsiteX10" fmla="*/ 10458762 w 12192000"/>
              <a:gd name="connsiteY10" fmla="*/ 755400 h 2240205"/>
              <a:gd name="connsiteX11" fmla="*/ 10211200 w 12192000"/>
              <a:gd name="connsiteY11" fmla="*/ 767513 h 2240205"/>
              <a:gd name="connsiteX12" fmla="*/ 10167995 w 12192000"/>
              <a:gd name="connsiteY12" fmla="*/ 760843 h 2240205"/>
              <a:gd name="connsiteX13" fmla="*/ 9997044 w 12192000"/>
              <a:gd name="connsiteY13" fmla="*/ 780129 h 2240205"/>
              <a:gd name="connsiteX14" fmla="*/ 9943887 w 12192000"/>
              <a:gd name="connsiteY14" fmla="*/ 804141 h 2240205"/>
              <a:gd name="connsiteX15" fmla="*/ 9918248 w 12192000"/>
              <a:gd name="connsiteY15" fmla="*/ 816628 h 2240205"/>
              <a:gd name="connsiteX16" fmla="*/ 9767091 w 12192000"/>
              <a:gd name="connsiteY16" fmla="*/ 870550 h 2240205"/>
              <a:gd name="connsiteX17" fmla="*/ 9683005 w 12192000"/>
              <a:gd name="connsiteY17" fmla="*/ 894128 h 2240205"/>
              <a:gd name="connsiteX18" fmla="*/ 9500499 w 12192000"/>
              <a:gd name="connsiteY18" fmla="*/ 954680 h 2240205"/>
              <a:gd name="connsiteX19" fmla="*/ 9410017 w 12192000"/>
              <a:gd name="connsiteY19" fmla="*/ 993931 h 2240205"/>
              <a:gd name="connsiteX20" fmla="*/ 9392919 w 12192000"/>
              <a:gd name="connsiteY20" fmla="*/ 994656 h 2240205"/>
              <a:gd name="connsiteX21" fmla="*/ 9268019 w 12192000"/>
              <a:gd name="connsiteY21" fmla="*/ 1007442 h 2240205"/>
              <a:gd name="connsiteX22" fmla="*/ 9188177 w 12192000"/>
              <a:gd name="connsiteY22" fmla="*/ 1035474 h 2240205"/>
              <a:gd name="connsiteX23" fmla="*/ 9155969 w 12192000"/>
              <a:gd name="connsiteY23" fmla="*/ 1046804 h 2240205"/>
              <a:gd name="connsiteX24" fmla="*/ 9133985 w 12192000"/>
              <a:gd name="connsiteY24" fmla="*/ 1046450 h 2240205"/>
              <a:gd name="connsiteX25" fmla="*/ 9003462 w 12192000"/>
              <a:gd name="connsiteY25" fmla="*/ 1042406 h 2240205"/>
              <a:gd name="connsiteX26" fmla="*/ 8968445 w 12192000"/>
              <a:gd name="connsiteY26" fmla="*/ 1052169 h 2240205"/>
              <a:gd name="connsiteX27" fmla="*/ 8886001 w 12192000"/>
              <a:gd name="connsiteY27" fmla="*/ 1067468 h 2240205"/>
              <a:gd name="connsiteX28" fmla="*/ 8838610 w 12192000"/>
              <a:gd name="connsiteY28" fmla="*/ 1075091 h 2240205"/>
              <a:gd name="connsiteX29" fmla="*/ 8665605 w 12192000"/>
              <a:gd name="connsiteY29" fmla="*/ 1110791 h 2240205"/>
              <a:gd name="connsiteX30" fmla="*/ 8419755 w 12192000"/>
              <a:gd name="connsiteY30" fmla="*/ 1216260 h 2240205"/>
              <a:gd name="connsiteX31" fmla="*/ 8411626 w 12192000"/>
              <a:gd name="connsiteY31" fmla="*/ 1214397 h 2240205"/>
              <a:gd name="connsiteX32" fmla="*/ 8363469 w 12192000"/>
              <a:gd name="connsiteY32" fmla="*/ 1246658 h 2240205"/>
              <a:gd name="connsiteX33" fmla="*/ 8275497 w 12192000"/>
              <a:gd name="connsiteY33" fmla="*/ 1264396 h 2240205"/>
              <a:gd name="connsiteX34" fmla="*/ 8074238 w 12192000"/>
              <a:gd name="connsiteY34" fmla="*/ 1301895 h 2240205"/>
              <a:gd name="connsiteX35" fmla="*/ 7902328 w 12192000"/>
              <a:gd name="connsiteY35" fmla="*/ 1345865 h 2240205"/>
              <a:gd name="connsiteX36" fmla="*/ 7840612 w 12192000"/>
              <a:gd name="connsiteY36" fmla="*/ 1369373 h 2240205"/>
              <a:gd name="connsiteX37" fmla="*/ 7786819 w 12192000"/>
              <a:gd name="connsiteY37" fmla="*/ 1378970 h 2240205"/>
              <a:gd name="connsiteX38" fmla="*/ 7548172 w 12192000"/>
              <a:gd name="connsiteY38" fmla="*/ 1417460 h 2240205"/>
              <a:gd name="connsiteX39" fmla="*/ 7483437 w 12192000"/>
              <a:gd name="connsiteY39" fmla="*/ 1478152 h 2240205"/>
              <a:gd name="connsiteX40" fmla="*/ 7377870 w 12192000"/>
              <a:gd name="connsiteY40" fmla="*/ 1523319 h 2240205"/>
              <a:gd name="connsiteX41" fmla="*/ 7230737 w 12192000"/>
              <a:gd name="connsiteY41" fmla="*/ 1562633 h 2240205"/>
              <a:gd name="connsiteX42" fmla="*/ 7224458 w 12192000"/>
              <a:gd name="connsiteY42" fmla="*/ 1573008 h 2240205"/>
              <a:gd name="connsiteX43" fmla="*/ 7183121 w 12192000"/>
              <a:gd name="connsiteY43" fmla="*/ 1595162 h 2240205"/>
              <a:gd name="connsiteX44" fmla="*/ 7164601 w 12192000"/>
              <a:gd name="connsiteY44" fmla="*/ 1606490 h 2240205"/>
              <a:gd name="connsiteX45" fmla="*/ 6900177 w 12192000"/>
              <a:gd name="connsiteY45" fmla="*/ 1636016 h 2240205"/>
              <a:gd name="connsiteX46" fmla="*/ 6795372 w 12192000"/>
              <a:gd name="connsiteY46" fmla="*/ 1644845 h 2240205"/>
              <a:gd name="connsiteX47" fmla="*/ 6692251 w 12192000"/>
              <a:gd name="connsiteY47" fmla="*/ 1656357 h 2240205"/>
              <a:gd name="connsiteX48" fmla="*/ 6655235 w 12192000"/>
              <a:gd name="connsiteY48" fmla="*/ 1661869 h 2240205"/>
              <a:gd name="connsiteX49" fmla="*/ 6554894 w 12192000"/>
              <a:gd name="connsiteY49" fmla="*/ 1664428 h 2240205"/>
              <a:gd name="connsiteX50" fmla="*/ 6516595 w 12192000"/>
              <a:gd name="connsiteY50" fmla="*/ 1667475 h 2240205"/>
              <a:gd name="connsiteX51" fmla="*/ 6508541 w 12192000"/>
              <a:gd name="connsiteY51" fmla="*/ 1668757 h 2240205"/>
              <a:gd name="connsiteX52" fmla="*/ 6471012 w 12192000"/>
              <a:gd name="connsiteY52" fmla="*/ 1678604 h 2240205"/>
              <a:gd name="connsiteX53" fmla="*/ 6364035 w 12192000"/>
              <a:gd name="connsiteY53" fmla="*/ 1667683 h 2240205"/>
              <a:gd name="connsiteX54" fmla="*/ 6243319 w 12192000"/>
              <a:gd name="connsiteY54" fmla="*/ 1695560 h 2240205"/>
              <a:gd name="connsiteX55" fmla="*/ 6098321 w 12192000"/>
              <a:gd name="connsiteY55" fmla="*/ 1721646 h 2240205"/>
              <a:gd name="connsiteX56" fmla="*/ 5880652 w 12192000"/>
              <a:gd name="connsiteY56" fmla="*/ 1779643 h 2240205"/>
              <a:gd name="connsiteX57" fmla="*/ 5785959 w 12192000"/>
              <a:gd name="connsiteY57" fmla="*/ 1775307 h 2240205"/>
              <a:gd name="connsiteX58" fmla="*/ 5643534 w 12192000"/>
              <a:gd name="connsiteY58" fmla="*/ 1802919 h 2240205"/>
              <a:gd name="connsiteX59" fmla="*/ 5518799 w 12192000"/>
              <a:gd name="connsiteY59" fmla="*/ 1818312 h 2240205"/>
              <a:gd name="connsiteX60" fmla="*/ 5505014 w 12192000"/>
              <a:gd name="connsiteY60" fmla="*/ 1819259 h 2240205"/>
              <a:gd name="connsiteX61" fmla="*/ 5453307 w 12192000"/>
              <a:gd name="connsiteY61" fmla="*/ 1815450 h 2240205"/>
              <a:gd name="connsiteX62" fmla="*/ 5221533 w 12192000"/>
              <a:gd name="connsiteY62" fmla="*/ 1846950 h 2240205"/>
              <a:gd name="connsiteX63" fmla="*/ 5149802 w 12192000"/>
              <a:gd name="connsiteY63" fmla="*/ 1844846 h 2240205"/>
              <a:gd name="connsiteX64" fmla="*/ 5114927 w 12192000"/>
              <a:gd name="connsiteY64" fmla="*/ 1847827 h 2240205"/>
              <a:gd name="connsiteX65" fmla="*/ 5108970 w 12192000"/>
              <a:gd name="connsiteY65" fmla="*/ 1847935 h 2240205"/>
              <a:gd name="connsiteX66" fmla="*/ 5067961 w 12192000"/>
              <a:gd name="connsiteY66" fmla="*/ 1845917 h 2240205"/>
              <a:gd name="connsiteX67" fmla="*/ 5007075 w 12192000"/>
              <a:gd name="connsiteY67" fmla="*/ 1838626 h 2240205"/>
              <a:gd name="connsiteX68" fmla="*/ 4944087 w 12192000"/>
              <a:gd name="connsiteY68" fmla="*/ 1823332 h 2240205"/>
              <a:gd name="connsiteX69" fmla="*/ 4907662 w 12192000"/>
              <a:gd name="connsiteY69" fmla="*/ 1816900 h 2240205"/>
              <a:gd name="connsiteX70" fmla="*/ 4882386 w 12192000"/>
              <a:gd name="connsiteY70" fmla="*/ 1809844 h 2240205"/>
              <a:gd name="connsiteX71" fmla="*/ 4811440 w 12192000"/>
              <a:gd name="connsiteY71" fmla="*/ 1804655 h 2240205"/>
              <a:gd name="connsiteX72" fmla="*/ 4691075 w 12192000"/>
              <a:gd name="connsiteY72" fmla="*/ 1801389 h 2240205"/>
              <a:gd name="connsiteX73" fmla="*/ 4640313 w 12192000"/>
              <a:gd name="connsiteY73" fmla="*/ 1784307 h 2240205"/>
              <a:gd name="connsiteX74" fmla="*/ 4536503 w 12192000"/>
              <a:gd name="connsiteY74" fmla="*/ 1785334 h 2240205"/>
              <a:gd name="connsiteX75" fmla="*/ 4513724 w 12192000"/>
              <a:gd name="connsiteY75" fmla="*/ 1791996 h 2240205"/>
              <a:gd name="connsiteX76" fmla="*/ 4459810 w 12192000"/>
              <a:gd name="connsiteY76" fmla="*/ 1797886 h 2240205"/>
              <a:gd name="connsiteX77" fmla="*/ 4379064 w 12192000"/>
              <a:gd name="connsiteY77" fmla="*/ 1817177 h 2240205"/>
              <a:gd name="connsiteX78" fmla="*/ 4290981 w 12192000"/>
              <a:gd name="connsiteY78" fmla="*/ 1839677 h 2240205"/>
              <a:gd name="connsiteX79" fmla="*/ 4238372 w 12192000"/>
              <a:gd name="connsiteY79" fmla="*/ 1851480 h 2240205"/>
              <a:gd name="connsiteX80" fmla="*/ 4232517 w 12192000"/>
              <a:gd name="connsiteY80" fmla="*/ 1852567 h 2240205"/>
              <a:gd name="connsiteX81" fmla="*/ 4191732 w 12192000"/>
              <a:gd name="connsiteY81" fmla="*/ 1857328 h 2240205"/>
              <a:gd name="connsiteX82" fmla="*/ 4065532 w 12192000"/>
              <a:gd name="connsiteY82" fmla="*/ 1855477 h 2240205"/>
              <a:gd name="connsiteX83" fmla="*/ 4028460 w 12192000"/>
              <a:gd name="connsiteY83" fmla="*/ 1855137 h 2240205"/>
              <a:gd name="connsiteX84" fmla="*/ 4002267 w 12192000"/>
              <a:gd name="connsiteY84" fmla="*/ 1852352 h 2240205"/>
              <a:gd name="connsiteX85" fmla="*/ 3931396 w 12192000"/>
              <a:gd name="connsiteY85" fmla="*/ 1858915 h 2240205"/>
              <a:gd name="connsiteX86" fmla="*/ 3812162 w 12192000"/>
              <a:gd name="connsiteY86" fmla="*/ 1875501 h 2240205"/>
              <a:gd name="connsiteX87" fmla="*/ 3758105 w 12192000"/>
              <a:gd name="connsiteY87" fmla="*/ 1871856 h 2240205"/>
              <a:gd name="connsiteX88" fmla="*/ 3567259 w 12192000"/>
              <a:gd name="connsiteY88" fmla="*/ 1893482 h 2240205"/>
              <a:gd name="connsiteX89" fmla="*/ 3405770 w 12192000"/>
              <a:gd name="connsiteY89" fmla="*/ 1904591 h 2240205"/>
              <a:gd name="connsiteX90" fmla="*/ 3280097 w 12192000"/>
              <a:gd name="connsiteY90" fmla="*/ 1919610 h 2240205"/>
              <a:gd name="connsiteX91" fmla="*/ 3009910 w 12192000"/>
              <a:gd name="connsiteY91" fmla="*/ 1957866 h 2240205"/>
              <a:gd name="connsiteX92" fmla="*/ 2995934 w 12192000"/>
              <a:gd name="connsiteY92" fmla="*/ 1967085 h 2240205"/>
              <a:gd name="connsiteX93" fmla="*/ 2942858 w 12192000"/>
              <a:gd name="connsiteY93" fmla="*/ 1981367 h 2240205"/>
              <a:gd name="connsiteX94" fmla="*/ 2875436 w 12192000"/>
              <a:gd name="connsiteY94" fmla="*/ 1996977 h 2240205"/>
              <a:gd name="connsiteX95" fmla="*/ 2874892 w 12192000"/>
              <a:gd name="connsiteY95" fmla="*/ 1996085 h 2240205"/>
              <a:gd name="connsiteX96" fmla="*/ 2843662 w 12192000"/>
              <a:gd name="connsiteY96" fmla="*/ 1992498 h 2240205"/>
              <a:gd name="connsiteX97" fmla="*/ 2718916 w 12192000"/>
              <a:gd name="connsiteY97" fmla="*/ 1990867 h 2240205"/>
              <a:gd name="connsiteX98" fmla="*/ 2713522 w 12192000"/>
              <a:gd name="connsiteY98" fmla="*/ 1990173 h 2240205"/>
              <a:gd name="connsiteX99" fmla="*/ 2476147 w 12192000"/>
              <a:gd name="connsiteY99" fmla="*/ 1998305 h 2240205"/>
              <a:gd name="connsiteX100" fmla="*/ 2373568 w 12192000"/>
              <a:gd name="connsiteY100" fmla="*/ 2003219 h 2240205"/>
              <a:gd name="connsiteX101" fmla="*/ 2287219 w 12192000"/>
              <a:gd name="connsiteY101" fmla="*/ 1998750 h 2240205"/>
              <a:gd name="connsiteX102" fmla="*/ 2164831 w 12192000"/>
              <a:gd name="connsiteY102" fmla="*/ 2010143 h 2240205"/>
              <a:gd name="connsiteX103" fmla="*/ 2058061 w 12192000"/>
              <a:gd name="connsiteY103" fmla="*/ 2047942 h 2240205"/>
              <a:gd name="connsiteX104" fmla="*/ 2042244 w 12192000"/>
              <a:gd name="connsiteY104" fmla="*/ 2055560 h 2240205"/>
              <a:gd name="connsiteX105" fmla="*/ 1877728 w 12192000"/>
              <a:gd name="connsiteY105" fmla="*/ 2101004 h 2240205"/>
              <a:gd name="connsiteX106" fmla="*/ 1759056 w 12192000"/>
              <a:gd name="connsiteY106" fmla="*/ 2125608 h 2240205"/>
              <a:gd name="connsiteX107" fmla="*/ 1637948 w 12192000"/>
              <a:gd name="connsiteY107" fmla="*/ 2172597 h 2240205"/>
              <a:gd name="connsiteX108" fmla="*/ 1434549 w 12192000"/>
              <a:gd name="connsiteY108" fmla="*/ 2234522 h 2240205"/>
              <a:gd name="connsiteX109" fmla="*/ 1370962 w 12192000"/>
              <a:gd name="connsiteY109" fmla="*/ 2237474 h 2240205"/>
              <a:gd name="connsiteX110" fmla="*/ 1356367 w 12192000"/>
              <a:gd name="connsiteY110" fmla="*/ 2235089 h 2240205"/>
              <a:gd name="connsiteX111" fmla="*/ 1279765 w 12192000"/>
              <a:gd name="connsiteY111" fmla="*/ 2229639 h 2240205"/>
              <a:gd name="connsiteX112" fmla="*/ 1195347 w 12192000"/>
              <a:gd name="connsiteY112" fmla="*/ 2212354 h 2240205"/>
              <a:gd name="connsiteX113" fmla="*/ 970251 w 12192000"/>
              <a:gd name="connsiteY113" fmla="*/ 2221029 h 2240205"/>
              <a:gd name="connsiteX114" fmla="*/ 812914 w 12192000"/>
              <a:gd name="connsiteY114" fmla="*/ 2210095 h 2240205"/>
              <a:gd name="connsiteX115" fmla="*/ 597225 w 12192000"/>
              <a:gd name="connsiteY115" fmla="*/ 2180999 h 2240205"/>
              <a:gd name="connsiteX116" fmla="*/ 520671 w 12192000"/>
              <a:gd name="connsiteY116" fmla="*/ 2180980 h 2240205"/>
              <a:gd name="connsiteX117" fmla="*/ 413835 w 12192000"/>
              <a:gd name="connsiteY117" fmla="*/ 2156783 h 2240205"/>
              <a:gd name="connsiteX118" fmla="*/ 376513 w 12192000"/>
              <a:gd name="connsiteY118" fmla="*/ 2154014 h 2240205"/>
              <a:gd name="connsiteX119" fmla="*/ 273386 w 12192000"/>
              <a:gd name="connsiteY119" fmla="*/ 2142551 h 2240205"/>
              <a:gd name="connsiteX120" fmla="*/ 77641 w 12192000"/>
              <a:gd name="connsiteY120" fmla="*/ 2126835 h 2240205"/>
              <a:gd name="connsiteX121" fmla="*/ 37645 w 12192000"/>
              <a:gd name="connsiteY121" fmla="*/ 2115401 h 2240205"/>
              <a:gd name="connsiteX122" fmla="*/ 4572 w 12192000"/>
              <a:gd name="connsiteY122" fmla="*/ 2111091 h 2240205"/>
              <a:gd name="connsiteX123" fmla="*/ 0 w 12192000"/>
              <a:gd name="connsiteY123" fmla="*/ 2110468 h 2240205"/>
              <a:gd name="connsiteX124" fmla="*/ 0 w 12192000"/>
              <a:gd name="connsiteY124" fmla="*/ 0 h 224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2240205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cubicBezTo>
                  <a:pt x="12034412" y="757358"/>
                  <a:pt x="11991124" y="738944"/>
                  <a:pt x="11890686" y="732766"/>
                </a:cubicBezTo>
                <a:cubicBezTo>
                  <a:pt x="11800345" y="732488"/>
                  <a:pt x="11704998" y="747086"/>
                  <a:pt x="11649954" y="749628"/>
                </a:cubicBezTo>
                <a:cubicBezTo>
                  <a:pt x="11613048" y="740951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184875" y="735040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0973519" y="757854"/>
                  <a:pt x="10849163" y="781170"/>
                  <a:pt x="10803046" y="774328"/>
                </a:cubicBezTo>
                <a:cubicBezTo>
                  <a:pt x="10741852" y="776895"/>
                  <a:pt x="10540854" y="756546"/>
                  <a:pt x="10458762" y="755400"/>
                </a:cubicBezTo>
                <a:cubicBezTo>
                  <a:pt x="10426976" y="747433"/>
                  <a:pt x="10327242" y="773719"/>
                  <a:pt x="10211200" y="767513"/>
                </a:cubicBezTo>
                <a:cubicBezTo>
                  <a:pt x="10195912" y="761163"/>
                  <a:pt x="10172943" y="749095"/>
                  <a:pt x="10167995" y="760843"/>
                </a:cubicBezTo>
                <a:cubicBezTo>
                  <a:pt x="10131971" y="759999"/>
                  <a:pt x="10031208" y="777398"/>
                  <a:pt x="9997044" y="780129"/>
                </a:cubicBezTo>
                <a:cubicBezTo>
                  <a:pt x="9972443" y="801329"/>
                  <a:pt x="9951331" y="779975"/>
                  <a:pt x="9943887" y="804141"/>
                </a:cubicBezTo>
                <a:lnTo>
                  <a:pt x="9918248" y="816628"/>
                </a:lnTo>
                <a:cubicBezTo>
                  <a:pt x="9873419" y="812573"/>
                  <a:pt x="9807158" y="855024"/>
                  <a:pt x="9767091" y="870550"/>
                </a:cubicBezTo>
                <a:cubicBezTo>
                  <a:pt x="9728743" y="880857"/>
                  <a:pt x="9714210" y="859344"/>
                  <a:pt x="9683005" y="894128"/>
                </a:cubicBezTo>
                <a:cubicBezTo>
                  <a:pt x="9638573" y="908150"/>
                  <a:pt x="9553332" y="950611"/>
                  <a:pt x="9500499" y="954680"/>
                </a:cubicBezTo>
                <a:cubicBezTo>
                  <a:pt x="9451943" y="966288"/>
                  <a:pt x="9427947" y="987268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69253" y="996908"/>
                  <a:pt x="9294395" y="1002709"/>
                  <a:pt x="9268019" y="1007442"/>
                </a:cubicBezTo>
                <a:lnTo>
                  <a:pt x="9188177" y="1035474"/>
                </a:lnTo>
                <a:cubicBezTo>
                  <a:pt x="9182118" y="1028476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112169" y="1062778"/>
                  <a:pt x="9019227" y="1027247"/>
                  <a:pt x="9003462" y="1042406"/>
                </a:cubicBezTo>
                <a:lnTo>
                  <a:pt x="8968445" y="1052169"/>
                </a:lnTo>
                <a:lnTo>
                  <a:pt x="8886001" y="1067468"/>
                </a:lnTo>
                <a:cubicBezTo>
                  <a:pt x="8847384" y="1050046"/>
                  <a:pt x="8863283" y="1068286"/>
                  <a:pt x="8838610" y="1075091"/>
                </a:cubicBezTo>
                <a:cubicBezTo>
                  <a:pt x="8780942" y="1086991"/>
                  <a:pt x="8730608" y="1108943"/>
                  <a:pt x="8665605" y="1110791"/>
                </a:cubicBezTo>
                <a:cubicBezTo>
                  <a:pt x="8590906" y="1106676"/>
                  <a:pt x="8491424" y="1191452"/>
                  <a:pt x="8419755" y="1216260"/>
                </a:cubicBezTo>
                <a:cubicBezTo>
                  <a:pt x="8376553" y="1231214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194123" y="1257316"/>
                  <a:pt x="8141324" y="1289395"/>
                  <a:pt x="8074238" y="1301895"/>
                </a:cubicBezTo>
                <a:cubicBezTo>
                  <a:pt x="8012043" y="1315473"/>
                  <a:pt x="7936376" y="1347185"/>
                  <a:pt x="7902328" y="1345865"/>
                </a:cubicBezTo>
                <a:cubicBezTo>
                  <a:pt x="7876994" y="1370833"/>
                  <a:pt x="7861184" y="1361537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56449" y="1409729"/>
                  <a:pt x="7548172" y="1417460"/>
                </a:cubicBezTo>
                <a:cubicBezTo>
                  <a:pt x="7520370" y="1413173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183121" y="1595162"/>
                </a:lnTo>
                <a:lnTo>
                  <a:pt x="7164601" y="1606490"/>
                </a:lnTo>
                <a:cubicBezTo>
                  <a:pt x="7117444" y="1613299"/>
                  <a:pt x="6961715" y="1629624"/>
                  <a:pt x="6900177" y="1636016"/>
                </a:cubicBez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32342" y="1663214"/>
                  <a:pt x="6578001" y="1663494"/>
                  <a:pt x="6554894" y="1664428"/>
                </a:cubicBezTo>
                <a:lnTo>
                  <a:pt x="6516595" y="1667475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46928" y="1678425"/>
                  <a:pt x="6395710" y="1665896"/>
                  <a:pt x="6364035" y="1667683"/>
                </a:cubicBezTo>
                <a:lnTo>
                  <a:pt x="6243319" y="1695560"/>
                </a:lnTo>
                <a:cubicBezTo>
                  <a:pt x="6212879" y="1700946"/>
                  <a:pt x="6162673" y="1707632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53307" y="1815450"/>
                </a:lnTo>
                <a:cubicBezTo>
                  <a:pt x="5364785" y="1835567"/>
                  <a:pt x="5272117" y="1842051"/>
                  <a:pt x="5221533" y="1846950"/>
                </a:cubicBezTo>
                <a:lnTo>
                  <a:pt x="5149802" y="1844846"/>
                </a:lnTo>
                <a:cubicBezTo>
                  <a:pt x="5138262" y="1844584"/>
                  <a:pt x="5124907" y="1847312"/>
                  <a:pt x="5114927" y="1847827"/>
                </a:cubicBez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57791" y="1796774"/>
                  <a:pt x="4662147" y="1786932"/>
                  <a:pt x="4640313" y="1784307"/>
                </a:cubicBezTo>
                <a:cubicBezTo>
                  <a:pt x="4614551" y="1781631"/>
                  <a:pt x="4552839" y="1782829"/>
                  <a:pt x="4536503" y="1785334"/>
                </a:cubicBezTo>
                <a:lnTo>
                  <a:pt x="4513724" y="1791996"/>
                </a:lnTo>
                <a:lnTo>
                  <a:pt x="4459810" y="1797886"/>
                </a:lnTo>
                <a:lnTo>
                  <a:pt x="4379064" y="1817177"/>
                </a:lnTo>
                <a:cubicBezTo>
                  <a:pt x="4349703" y="1824677"/>
                  <a:pt x="4313198" y="1824834"/>
                  <a:pt x="4290981" y="1839677"/>
                </a:cubicBezTo>
                <a:cubicBezTo>
                  <a:pt x="4277508" y="1842452"/>
                  <a:pt x="4248116" y="1849332"/>
                  <a:pt x="4238372" y="1851480"/>
                </a:cubicBez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78518" y="1876434"/>
                  <a:pt x="3780102" y="1870848"/>
                  <a:pt x="3758105" y="1871856"/>
                </a:cubicBezTo>
                <a:cubicBezTo>
                  <a:pt x="3717288" y="1874853"/>
                  <a:pt x="3625982" y="1888026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120979" y="1944600"/>
                  <a:pt x="3052347" y="1932877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69596" y="1995339"/>
                  <a:pt x="2856789" y="1995778"/>
                  <a:pt x="2843662" y="1992498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476147" y="1998305"/>
                </a:lnTo>
                <a:cubicBezTo>
                  <a:pt x="2437134" y="2013637"/>
                  <a:pt x="2413847" y="1999542"/>
                  <a:pt x="2373568" y="2003219"/>
                </a:cubicBezTo>
                <a:cubicBezTo>
                  <a:pt x="2342080" y="2003293"/>
                  <a:pt x="2308969" y="1996768"/>
                  <a:pt x="2287219" y="1998750"/>
                </a:cubicBezTo>
                <a:cubicBezTo>
                  <a:pt x="2221974" y="2012601"/>
                  <a:pt x="2205627" y="2006345"/>
                  <a:pt x="2164831" y="2010143"/>
                </a:cubicBezTo>
                <a:cubicBezTo>
                  <a:pt x="2133996" y="2017246"/>
                  <a:pt x="2078492" y="2040373"/>
                  <a:pt x="2058061" y="2047942"/>
                </a:cubicBezTo>
                <a:lnTo>
                  <a:pt x="2042244" y="2055560"/>
                </a:lnTo>
                <a:cubicBezTo>
                  <a:pt x="2012576" y="2064443"/>
                  <a:pt x="1896351" y="2111357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390051" y="2245335"/>
                  <a:pt x="1383992" y="2237380"/>
                  <a:pt x="1370962" y="2237474"/>
                </a:cubicBezTo>
                <a:lnTo>
                  <a:pt x="1356367" y="2235089"/>
                </a:lnTo>
                <a:cubicBezTo>
                  <a:pt x="1341168" y="2233783"/>
                  <a:pt x="1306602" y="2233428"/>
                  <a:pt x="1279765" y="2229639"/>
                </a:cubicBez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57841" y="2217424"/>
                  <a:pt x="812914" y="2210095"/>
                </a:cubicBezTo>
                <a:cubicBezTo>
                  <a:pt x="762967" y="2180805"/>
                  <a:pt x="645932" y="2185851"/>
                  <a:pt x="597225" y="2180999"/>
                </a:cubicBezTo>
                <a:cubicBezTo>
                  <a:pt x="575890" y="2176791"/>
                  <a:pt x="534371" y="2181270"/>
                  <a:pt x="520671" y="2180980"/>
                </a:cubicBezTo>
                <a:cubicBezTo>
                  <a:pt x="455720" y="2175427"/>
                  <a:pt x="449447" y="2164849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23574" y="2138021"/>
                  <a:pt x="116931" y="2131360"/>
                  <a:pt x="77641" y="2126835"/>
                </a:cubicBezTo>
                <a:lnTo>
                  <a:pt x="37645" y="2115401"/>
                </a:ln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880DD61-3F3C-48B2-AF99-70E4D70D6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3660">
            <a:off x="817368" y="748540"/>
            <a:ext cx="4716055" cy="5414847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61668" h="6385757">
                <a:moveTo>
                  <a:pt x="515049" y="0"/>
                </a:moveTo>
                <a:lnTo>
                  <a:pt x="3597254" y="214890"/>
                </a:lnTo>
                <a:lnTo>
                  <a:pt x="5058870" y="214890"/>
                </a:lnTo>
                <a:lnTo>
                  <a:pt x="5058870" y="316793"/>
                </a:lnTo>
                <a:lnTo>
                  <a:pt x="5561668" y="351848"/>
                </a:lnTo>
                <a:lnTo>
                  <a:pt x="5140987" y="6385757"/>
                </a:lnTo>
                <a:lnTo>
                  <a:pt x="3386661" y="6263446"/>
                </a:lnTo>
                <a:lnTo>
                  <a:pt x="0" y="6263446"/>
                </a:lnTo>
                <a:lnTo>
                  <a:pt x="0" y="214890"/>
                </a:lnTo>
                <a:lnTo>
                  <a:pt x="500067" y="21489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1" name="Picture 120" descr="Layered cut out with multiple colours">
            <a:extLst>
              <a:ext uri="{FF2B5EF4-FFF2-40B4-BE49-F238E27FC236}">
                <a16:creationId xmlns:a16="http://schemas.microsoft.com/office/drawing/2014/main" id="{4F250068-CF20-FD7E-1019-D985DAC8E4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3223" r="44745" b="-2"/>
          <a:stretch/>
        </p:blipFill>
        <p:spPr>
          <a:xfrm>
            <a:off x="735442" y="892113"/>
            <a:ext cx="4560458" cy="5258975"/>
          </a:xfrm>
          <a:custGeom>
            <a:avLst/>
            <a:gdLst/>
            <a:ahLst/>
            <a:cxnLst/>
            <a:rect l="l" t="t" r="r" b="b"/>
            <a:pathLst>
              <a:path w="5146499" h="5934779">
                <a:moveTo>
                  <a:pt x="4537457" y="0"/>
                </a:moveTo>
                <a:lnTo>
                  <a:pt x="4570539" y="18320"/>
                </a:lnTo>
                <a:cubicBezTo>
                  <a:pt x="4571477" y="29379"/>
                  <a:pt x="4572414" y="40437"/>
                  <a:pt x="4573352" y="51496"/>
                </a:cubicBezTo>
                <a:lnTo>
                  <a:pt x="4576735" y="52828"/>
                </a:lnTo>
                <a:cubicBezTo>
                  <a:pt x="4587264" y="53125"/>
                  <a:pt x="4595178" y="38215"/>
                  <a:pt x="4599008" y="83030"/>
                </a:cubicBezTo>
                <a:lnTo>
                  <a:pt x="4598614" y="84654"/>
                </a:lnTo>
                <a:lnTo>
                  <a:pt x="5019529" y="79637"/>
                </a:lnTo>
                <a:lnTo>
                  <a:pt x="5051256" y="100215"/>
                </a:lnTo>
                <a:cubicBezTo>
                  <a:pt x="5051424" y="111312"/>
                  <a:pt x="5051590" y="122409"/>
                  <a:pt x="5051756" y="133506"/>
                </a:cubicBezTo>
                <a:lnTo>
                  <a:pt x="5055039" y="135070"/>
                </a:lnTo>
                <a:cubicBezTo>
                  <a:pt x="5055579" y="171050"/>
                  <a:pt x="5054532" y="305585"/>
                  <a:pt x="5054998" y="349391"/>
                </a:cubicBezTo>
                <a:cubicBezTo>
                  <a:pt x="5055939" y="365562"/>
                  <a:pt x="5056883" y="381735"/>
                  <a:pt x="5057824" y="397907"/>
                </a:cubicBezTo>
                <a:cubicBezTo>
                  <a:pt x="5057907" y="403070"/>
                  <a:pt x="5057526" y="414150"/>
                  <a:pt x="5056645" y="427870"/>
                </a:cubicBezTo>
                <a:lnTo>
                  <a:pt x="5056241" y="432287"/>
                </a:lnTo>
                <a:lnTo>
                  <a:pt x="5059885" y="675031"/>
                </a:lnTo>
                <a:lnTo>
                  <a:pt x="5062100" y="679944"/>
                </a:lnTo>
                <a:cubicBezTo>
                  <a:pt x="5062488" y="705821"/>
                  <a:pt x="5061809" y="805107"/>
                  <a:pt x="5062214" y="830295"/>
                </a:cubicBezTo>
                <a:lnTo>
                  <a:pt x="5064524" y="831071"/>
                </a:lnTo>
                <a:cubicBezTo>
                  <a:pt x="5066560" y="837597"/>
                  <a:pt x="5070131" y="845076"/>
                  <a:pt x="5071716" y="868526"/>
                </a:cubicBezTo>
                <a:cubicBezTo>
                  <a:pt x="5062100" y="897883"/>
                  <a:pt x="5087004" y="935273"/>
                  <a:pt x="5074030" y="971777"/>
                </a:cubicBezTo>
                <a:cubicBezTo>
                  <a:pt x="5070957" y="985077"/>
                  <a:pt x="5071846" y="1025481"/>
                  <a:pt x="5078347" y="1032651"/>
                </a:cubicBezTo>
                <a:cubicBezTo>
                  <a:pt x="5079837" y="1040980"/>
                  <a:pt x="5077684" y="1050983"/>
                  <a:pt x="5084595" y="1054362"/>
                </a:cubicBezTo>
                <a:cubicBezTo>
                  <a:pt x="5088823" y="1072207"/>
                  <a:pt x="5099486" y="1116789"/>
                  <a:pt x="5103720" y="1139724"/>
                </a:cubicBezTo>
                <a:lnTo>
                  <a:pt x="5109993" y="1191978"/>
                </a:lnTo>
                <a:cubicBezTo>
                  <a:pt x="5110528" y="1203706"/>
                  <a:pt x="5111063" y="1215434"/>
                  <a:pt x="5111600" y="1227161"/>
                </a:cubicBezTo>
                <a:cubicBezTo>
                  <a:pt x="5110712" y="1240940"/>
                  <a:pt x="5105184" y="1266088"/>
                  <a:pt x="5104666" y="1274646"/>
                </a:cubicBezTo>
                <a:cubicBezTo>
                  <a:pt x="5106044" y="1275604"/>
                  <a:pt x="5107333" y="1276904"/>
                  <a:pt x="5108487" y="1278509"/>
                </a:cubicBezTo>
                <a:lnTo>
                  <a:pt x="5112526" y="1291668"/>
                </a:lnTo>
                <a:lnTo>
                  <a:pt x="5101050" y="1356336"/>
                </a:lnTo>
                <a:lnTo>
                  <a:pt x="5094898" y="1434144"/>
                </a:lnTo>
                <a:lnTo>
                  <a:pt x="5090467" y="1445970"/>
                </a:lnTo>
                <a:cubicBezTo>
                  <a:pt x="5085820" y="1472855"/>
                  <a:pt x="5091578" y="1505059"/>
                  <a:pt x="5080384" y="1522356"/>
                </a:cubicBezTo>
                <a:cubicBezTo>
                  <a:pt x="5082343" y="1548173"/>
                  <a:pt x="5084300" y="1573993"/>
                  <a:pt x="5086259" y="1599810"/>
                </a:cubicBezTo>
                <a:cubicBezTo>
                  <a:pt x="5070293" y="1597542"/>
                  <a:pt x="5078665" y="1627504"/>
                  <a:pt x="5076540" y="1637145"/>
                </a:cubicBezTo>
                <a:lnTo>
                  <a:pt x="5074327" y="1637438"/>
                </a:lnTo>
                <a:lnTo>
                  <a:pt x="5076721" y="1796900"/>
                </a:lnTo>
                <a:lnTo>
                  <a:pt x="5087932" y="1821445"/>
                </a:lnTo>
                <a:cubicBezTo>
                  <a:pt x="5090022" y="1838864"/>
                  <a:pt x="5092115" y="1856282"/>
                  <a:pt x="5094206" y="1873701"/>
                </a:cubicBezTo>
                <a:cubicBezTo>
                  <a:pt x="5094365" y="1896188"/>
                  <a:pt x="5089131" y="1941946"/>
                  <a:pt x="5088879" y="1956368"/>
                </a:cubicBezTo>
                <a:cubicBezTo>
                  <a:pt x="5090257" y="1957326"/>
                  <a:pt x="5091545" y="1958626"/>
                  <a:pt x="5092700" y="1960231"/>
                </a:cubicBezTo>
                <a:lnTo>
                  <a:pt x="5096739" y="1973390"/>
                </a:lnTo>
                <a:lnTo>
                  <a:pt x="5085263" y="2038059"/>
                </a:lnTo>
                <a:lnTo>
                  <a:pt x="5081124" y="2090404"/>
                </a:lnTo>
                <a:cubicBezTo>
                  <a:pt x="5087725" y="2459516"/>
                  <a:pt x="5078448" y="2835122"/>
                  <a:pt x="5100926" y="3197743"/>
                </a:cubicBezTo>
                <a:cubicBezTo>
                  <a:pt x="5103724" y="3280149"/>
                  <a:pt x="5103615" y="3381178"/>
                  <a:pt x="5106415" y="3463584"/>
                </a:cubicBezTo>
                <a:cubicBezTo>
                  <a:pt x="5113091" y="3456889"/>
                  <a:pt x="5113299" y="3614509"/>
                  <a:pt x="5106825" y="3634336"/>
                </a:cubicBezTo>
                <a:lnTo>
                  <a:pt x="5133508" y="5352704"/>
                </a:lnTo>
                <a:lnTo>
                  <a:pt x="5142012" y="5390612"/>
                </a:lnTo>
                <a:cubicBezTo>
                  <a:pt x="5148857" y="5398418"/>
                  <a:pt x="5145848" y="5431457"/>
                  <a:pt x="5145799" y="5461056"/>
                </a:cubicBezTo>
                <a:cubicBezTo>
                  <a:pt x="5145750" y="5490656"/>
                  <a:pt x="5143644" y="5544032"/>
                  <a:pt x="5141722" y="5568211"/>
                </a:cubicBezTo>
                <a:lnTo>
                  <a:pt x="5146377" y="5588243"/>
                </a:lnTo>
                <a:cubicBezTo>
                  <a:pt x="5146717" y="5610066"/>
                  <a:pt x="5140734" y="5611890"/>
                  <a:pt x="5137927" y="5636869"/>
                </a:cubicBezTo>
                <a:cubicBezTo>
                  <a:pt x="5087705" y="5641578"/>
                  <a:pt x="4557531" y="5647023"/>
                  <a:pt x="3849300" y="5653305"/>
                </a:cubicBezTo>
                <a:lnTo>
                  <a:pt x="3669805" y="5654876"/>
                </a:lnTo>
                <a:lnTo>
                  <a:pt x="451127" y="5934779"/>
                </a:lnTo>
                <a:lnTo>
                  <a:pt x="329391" y="4401497"/>
                </a:lnTo>
                <a:lnTo>
                  <a:pt x="0" y="388357"/>
                </a:lnTo>
                <a:cubicBezTo>
                  <a:pt x="66054" y="385086"/>
                  <a:pt x="196997" y="375180"/>
                  <a:pt x="370716" y="360857"/>
                </a:cubicBezTo>
                <a:lnTo>
                  <a:pt x="468522" y="352646"/>
                </a:lnTo>
                <a:lnTo>
                  <a:pt x="466050" y="151472"/>
                </a:lnTo>
                <a:cubicBezTo>
                  <a:pt x="752576" y="157236"/>
                  <a:pt x="2263286" y="123482"/>
                  <a:pt x="3190668" y="104913"/>
                </a:cubicBezTo>
                <a:lnTo>
                  <a:pt x="3275344" y="103248"/>
                </a:lnTo>
                <a:lnTo>
                  <a:pt x="4134907" y="36064"/>
                </a:lnTo>
                <a:close/>
              </a:path>
            </a:pathLst>
          </a:custGeom>
        </p:spPr>
      </p:pic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987B43F7-4135-4CAA-9BF4-DB8C014A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2951">
            <a:off x="1061133" y="890627"/>
            <a:ext cx="4289704" cy="5128916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lnTo>
                  <a:pt x="132479" y="4325039"/>
                </a:lnTo>
                <a:lnTo>
                  <a:pt x="131983" y="5903854"/>
                </a:lnTo>
                <a:lnTo>
                  <a:pt x="483214" y="5902868"/>
                </a:lnTo>
                <a:cubicBezTo>
                  <a:pt x="2076643" y="5908787"/>
                  <a:pt x="4816863" y="5938988"/>
                  <a:pt x="4936993" y="5929734"/>
                </a:cubicBez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lnTo>
                  <a:pt x="4939222" y="3836805"/>
                </a:ln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cubicBezTo>
                  <a:pt x="4954685" y="1978712"/>
                  <a:pt x="4952800" y="1960476"/>
                  <a:pt x="4950918" y="1942239"/>
                </a:cubicBez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lnTo>
                  <a:pt x="4941895" y="490199"/>
                </a:lnTo>
                <a:lnTo>
                  <a:pt x="4942394" y="485589"/>
                </a:ln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cubicBezTo>
                  <a:pt x="2825932" y="113848"/>
                  <a:pt x="518952" y="130711"/>
                  <a:pt x="150603" y="117182"/>
                </a:cubicBezTo>
                <a:close/>
                <a:moveTo>
                  <a:pt x="0" y="0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6DE927AF-68A7-49B2-B90E-076D46A2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952" y="1207767"/>
            <a:ext cx="378503" cy="4653241"/>
          </a:xfrm>
          <a:custGeom>
            <a:avLst/>
            <a:gdLst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648 h 5790410"/>
              <a:gd name="connsiteX3" fmla="*/ 556548 w 556548"/>
              <a:gd name="connsiteY3" fmla="*/ 5780656 h 5790410"/>
              <a:gd name="connsiteX4" fmla="*/ 442989 w 556548"/>
              <a:gd name="connsiteY4" fmla="*/ 5790410 h 5790410"/>
              <a:gd name="connsiteX5" fmla="*/ 323519 w 556548"/>
              <a:gd name="connsiteY5" fmla="*/ 4255159 h 5790410"/>
              <a:gd name="connsiteX6" fmla="*/ 0 w 556548"/>
              <a:gd name="connsiteY6" fmla="*/ 236855 h 5790410"/>
              <a:gd name="connsiteX7" fmla="*/ 372772 w 556548"/>
              <a:gd name="connsiteY7" fmla="*/ 209577 h 5790410"/>
              <a:gd name="connsiteX8" fmla="*/ 471123 w 556548"/>
              <a:gd name="connsiteY8" fmla="*/ 201423 h 5790410"/>
              <a:gd name="connsiteX0" fmla="*/ 469021 w 556548"/>
              <a:gd name="connsiteY0" fmla="*/ 0 h 5790410"/>
              <a:gd name="connsiteX1" fmla="*/ 537013 w 556548"/>
              <a:gd name="connsiteY1" fmla="*/ 679 h 5790410"/>
              <a:gd name="connsiteX2" fmla="*/ 556548 w 556548"/>
              <a:gd name="connsiteY2" fmla="*/ 5780656 h 5790410"/>
              <a:gd name="connsiteX3" fmla="*/ 442989 w 556548"/>
              <a:gd name="connsiteY3" fmla="*/ 5790410 h 5790410"/>
              <a:gd name="connsiteX4" fmla="*/ 323519 w 556548"/>
              <a:gd name="connsiteY4" fmla="*/ 4255159 h 5790410"/>
              <a:gd name="connsiteX5" fmla="*/ 0 w 556548"/>
              <a:gd name="connsiteY5" fmla="*/ 236855 h 5790410"/>
              <a:gd name="connsiteX6" fmla="*/ 372772 w 556548"/>
              <a:gd name="connsiteY6" fmla="*/ 209577 h 5790410"/>
              <a:gd name="connsiteX7" fmla="*/ 471123 w 556548"/>
              <a:gd name="connsiteY7" fmla="*/ 201423 h 5790410"/>
              <a:gd name="connsiteX8" fmla="*/ 469021 w 556548"/>
              <a:gd name="connsiteY8" fmla="*/ 0 h 5790410"/>
              <a:gd name="connsiteX0" fmla="*/ 469021 w 556723"/>
              <a:gd name="connsiteY0" fmla="*/ 0 h 5790410"/>
              <a:gd name="connsiteX1" fmla="*/ 556548 w 556723"/>
              <a:gd name="connsiteY1" fmla="*/ 5780656 h 5790410"/>
              <a:gd name="connsiteX2" fmla="*/ 442989 w 556723"/>
              <a:gd name="connsiteY2" fmla="*/ 5790410 h 5790410"/>
              <a:gd name="connsiteX3" fmla="*/ 323519 w 556723"/>
              <a:gd name="connsiteY3" fmla="*/ 4255159 h 5790410"/>
              <a:gd name="connsiteX4" fmla="*/ 0 w 556723"/>
              <a:gd name="connsiteY4" fmla="*/ 236855 h 5790410"/>
              <a:gd name="connsiteX5" fmla="*/ 372772 w 556723"/>
              <a:gd name="connsiteY5" fmla="*/ 209577 h 5790410"/>
              <a:gd name="connsiteX6" fmla="*/ 471123 w 556723"/>
              <a:gd name="connsiteY6" fmla="*/ 201423 h 5790410"/>
              <a:gd name="connsiteX7" fmla="*/ 469021 w 556723"/>
              <a:gd name="connsiteY7" fmla="*/ 0 h 5790410"/>
              <a:gd name="connsiteX0" fmla="*/ 471123 w 556809"/>
              <a:gd name="connsiteY0" fmla="*/ 0 h 5588987"/>
              <a:gd name="connsiteX1" fmla="*/ 556548 w 556809"/>
              <a:gd name="connsiteY1" fmla="*/ 5579233 h 5588987"/>
              <a:gd name="connsiteX2" fmla="*/ 442989 w 556809"/>
              <a:gd name="connsiteY2" fmla="*/ 5588987 h 5588987"/>
              <a:gd name="connsiteX3" fmla="*/ 323519 w 556809"/>
              <a:gd name="connsiteY3" fmla="*/ 4053736 h 5588987"/>
              <a:gd name="connsiteX4" fmla="*/ 0 w 556809"/>
              <a:gd name="connsiteY4" fmla="*/ 35432 h 5588987"/>
              <a:gd name="connsiteX5" fmla="*/ 372772 w 556809"/>
              <a:gd name="connsiteY5" fmla="*/ 8154 h 5588987"/>
              <a:gd name="connsiteX6" fmla="*/ 471123 w 556809"/>
              <a:gd name="connsiteY6" fmla="*/ 0 h 5588987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72772 w 556641"/>
              <a:gd name="connsiteY5" fmla="*/ 0 h 5580833"/>
              <a:gd name="connsiteX6" fmla="*/ 357022 w 556641"/>
              <a:gd name="connsiteY6" fmla="*/ 964882 h 5580833"/>
              <a:gd name="connsiteX0" fmla="*/ 357022 w 556641"/>
              <a:gd name="connsiteY0" fmla="*/ 964882 h 5580833"/>
              <a:gd name="connsiteX1" fmla="*/ 556548 w 556641"/>
              <a:gd name="connsiteY1" fmla="*/ 5571079 h 5580833"/>
              <a:gd name="connsiteX2" fmla="*/ 442989 w 556641"/>
              <a:gd name="connsiteY2" fmla="*/ 5580833 h 5580833"/>
              <a:gd name="connsiteX3" fmla="*/ 323519 w 556641"/>
              <a:gd name="connsiteY3" fmla="*/ 4045582 h 5580833"/>
              <a:gd name="connsiteX4" fmla="*/ 0 w 556641"/>
              <a:gd name="connsiteY4" fmla="*/ 27278 h 5580833"/>
              <a:gd name="connsiteX5" fmla="*/ 337908 w 556641"/>
              <a:gd name="connsiteY5" fmla="*/ 0 h 5580833"/>
              <a:gd name="connsiteX6" fmla="*/ 357022 w 556641"/>
              <a:gd name="connsiteY6" fmla="*/ 964882 h 5580833"/>
              <a:gd name="connsiteX0" fmla="*/ 357022 w 581985"/>
              <a:gd name="connsiteY0" fmla="*/ 964882 h 5580833"/>
              <a:gd name="connsiteX1" fmla="*/ 581904 w 581985"/>
              <a:gd name="connsiteY1" fmla="*/ 5149536 h 5580833"/>
              <a:gd name="connsiteX2" fmla="*/ 442989 w 581985"/>
              <a:gd name="connsiteY2" fmla="*/ 5580833 h 5580833"/>
              <a:gd name="connsiteX3" fmla="*/ 323519 w 581985"/>
              <a:gd name="connsiteY3" fmla="*/ 4045582 h 5580833"/>
              <a:gd name="connsiteX4" fmla="*/ 0 w 581985"/>
              <a:gd name="connsiteY4" fmla="*/ 27278 h 5580833"/>
              <a:gd name="connsiteX5" fmla="*/ 337908 w 581985"/>
              <a:gd name="connsiteY5" fmla="*/ 0 h 5580833"/>
              <a:gd name="connsiteX6" fmla="*/ 357022 w 581985"/>
              <a:gd name="connsiteY6" fmla="*/ 964882 h 5580833"/>
              <a:gd name="connsiteX0" fmla="*/ 357022 w 442989"/>
              <a:gd name="connsiteY0" fmla="*/ 964882 h 5580833"/>
              <a:gd name="connsiteX1" fmla="*/ 426598 w 442989"/>
              <a:gd name="connsiteY1" fmla="*/ 4873790 h 5580833"/>
              <a:gd name="connsiteX2" fmla="*/ 442989 w 442989"/>
              <a:gd name="connsiteY2" fmla="*/ 5580833 h 5580833"/>
              <a:gd name="connsiteX3" fmla="*/ 323519 w 442989"/>
              <a:gd name="connsiteY3" fmla="*/ 4045582 h 5580833"/>
              <a:gd name="connsiteX4" fmla="*/ 0 w 442989"/>
              <a:gd name="connsiteY4" fmla="*/ 27278 h 5580833"/>
              <a:gd name="connsiteX5" fmla="*/ 337908 w 442989"/>
              <a:gd name="connsiteY5" fmla="*/ 0 h 5580833"/>
              <a:gd name="connsiteX6" fmla="*/ 357022 w 442989"/>
              <a:gd name="connsiteY6" fmla="*/ 964882 h 5580833"/>
              <a:gd name="connsiteX0" fmla="*/ 357022 w 430311"/>
              <a:gd name="connsiteY0" fmla="*/ 964882 h 5181476"/>
              <a:gd name="connsiteX1" fmla="*/ 426598 w 430311"/>
              <a:gd name="connsiteY1" fmla="*/ 4873790 h 5181476"/>
              <a:gd name="connsiteX2" fmla="*/ 430311 w 430311"/>
              <a:gd name="connsiteY2" fmla="*/ 5181476 h 5181476"/>
              <a:gd name="connsiteX3" fmla="*/ 323519 w 430311"/>
              <a:gd name="connsiteY3" fmla="*/ 4045582 h 5181476"/>
              <a:gd name="connsiteX4" fmla="*/ 0 w 430311"/>
              <a:gd name="connsiteY4" fmla="*/ 27278 h 5181476"/>
              <a:gd name="connsiteX5" fmla="*/ 337908 w 430311"/>
              <a:gd name="connsiteY5" fmla="*/ 0 h 5181476"/>
              <a:gd name="connsiteX6" fmla="*/ 357022 w 430311"/>
              <a:gd name="connsiteY6" fmla="*/ 964882 h 5181476"/>
              <a:gd name="connsiteX0" fmla="*/ 357022 w 427142"/>
              <a:gd name="connsiteY0" fmla="*/ 964882 h 5251205"/>
              <a:gd name="connsiteX1" fmla="*/ 426598 w 427142"/>
              <a:gd name="connsiteY1" fmla="*/ 4873790 h 5251205"/>
              <a:gd name="connsiteX2" fmla="*/ 427142 w 427142"/>
              <a:gd name="connsiteY2" fmla="*/ 5251205 h 5251205"/>
              <a:gd name="connsiteX3" fmla="*/ 323519 w 427142"/>
              <a:gd name="connsiteY3" fmla="*/ 4045582 h 5251205"/>
              <a:gd name="connsiteX4" fmla="*/ 0 w 427142"/>
              <a:gd name="connsiteY4" fmla="*/ 27278 h 5251205"/>
              <a:gd name="connsiteX5" fmla="*/ 337908 w 427142"/>
              <a:gd name="connsiteY5" fmla="*/ 0 h 5251205"/>
              <a:gd name="connsiteX6" fmla="*/ 357022 w 427142"/>
              <a:gd name="connsiteY6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323519 w 427502"/>
              <a:gd name="connsiteY2" fmla="*/ 4045582 h 5251205"/>
              <a:gd name="connsiteX3" fmla="*/ 0 w 427502"/>
              <a:gd name="connsiteY3" fmla="*/ 27278 h 5251205"/>
              <a:gd name="connsiteX4" fmla="*/ 337908 w 427502"/>
              <a:gd name="connsiteY4" fmla="*/ 0 h 5251205"/>
              <a:gd name="connsiteX5" fmla="*/ 357022 w 427502"/>
              <a:gd name="connsiteY5" fmla="*/ 964882 h 5251205"/>
              <a:gd name="connsiteX0" fmla="*/ 357022 w 427502"/>
              <a:gd name="connsiteY0" fmla="*/ 964882 h 5251205"/>
              <a:gd name="connsiteX1" fmla="*/ 427142 w 427502"/>
              <a:gd name="connsiteY1" fmla="*/ 5251205 h 5251205"/>
              <a:gd name="connsiteX2" fmla="*/ 0 w 427502"/>
              <a:gd name="connsiteY2" fmla="*/ 27278 h 5251205"/>
              <a:gd name="connsiteX3" fmla="*/ 337908 w 427502"/>
              <a:gd name="connsiteY3" fmla="*/ 0 h 5251205"/>
              <a:gd name="connsiteX4" fmla="*/ 357022 w 427502"/>
              <a:gd name="connsiteY4" fmla="*/ 964882 h 5251205"/>
              <a:gd name="connsiteX0" fmla="*/ 337908 w 427142"/>
              <a:gd name="connsiteY0" fmla="*/ 0 h 5251205"/>
              <a:gd name="connsiteX1" fmla="*/ 427142 w 427142"/>
              <a:gd name="connsiteY1" fmla="*/ 5251205 h 5251205"/>
              <a:gd name="connsiteX2" fmla="*/ 0 w 427142"/>
              <a:gd name="connsiteY2" fmla="*/ 27278 h 5251205"/>
              <a:gd name="connsiteX3" fmla="*/ 337908 w 427142"/>
              <a:gd name="connsiteY3" fmla="*/ 0 h 525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42" h="5251205">
                <a:moveTo>
                  <a:pt x="337908" y="0"/>
                </a:moveTo>
                <a:lnTo>
                  <a:pt x="427142" y="5251205"/>
                </a:lnTo>
                <a:lnTo>
                  <a:pt x="0" y="27278"/>
                </a:lnTo>
                <a:cubicBezTo>
                  <a:pt x="66418" y="24049"/>
                  <a:pt x="163223" y="14221"/>
                  <a:pt x="337908" y="0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93BDE6-4B89-B581-67EF-AA835F14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05" y="501651"/>
            <a:ext cx="2255855" cy="1353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dirty="0">
                <a:latin typeface="Monotype Corsiva" panose="03010101010201010101" pitchFamily="66" charset="0"/>
              </a:rPr>
              <a:t>k-</a:t>
            </a:r>
            <a:r>
              <a:rPr lang="en-US" sz="1600" b="1" i="0" dirty="0">
                <a:latin typeface="Monotype Corsiva" panose="03010101010201010101" pitchFamily="66" charset="0"/>
              </a:rPr>
              <a:t> </a:t>
            </a:r>
            <a:r>
              <a:rPr lang="en-US" i="0" dirty="0"/>
              <a:t>Means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3B8A4E-4481-CEFB-D41C-C6FC65F5385B}"/>
              </a:ext>
            </a:extLst>
          </p:cNvPr>
          <p:cNvSpPr txBox="1">
            <a:spLocks/>
          </p:cNvSpPr>
          <p:nvPr/>
        </p:nvSpPr>
        <p:spPr>
          <a:xfrm>
            <a:off x="5955341" y="3681533"/>
            <a:ext cx="5094573" cy="217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marL="1143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i="0" dirty="0">
              <a:solidFill>
                <a:schemeClr val="tx1"/>
              </a:solidFill>
              <a:latin typeface="Abadi Extra Light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77EFC-F37B-121A-4B7A-B8B3D2BFF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94" y="205762"/>
            <a:ext cx="4064853" cy="3270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8F3E8-293F-C46B-BAC4-1DC007FEB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619" y="3424005"/>
            <a:ext cx="3975939" cy="329313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BF2D8-AFBE-AD14-8DD1-0DCCF729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22283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14E8BBB-86D9-4509-BCBB-77E9305B4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297DB1A-DE82-4C45-83B4-3DAC7D8BA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86299" y="0"/>
            <a:ext cx="10105701" cy="1635919"/>
          </a:xfrm>
          <a:custGeom>
            <a:avLst/>
            <a:gdLst>
              <a:gd name="connsiteX0" fmla="*/ 10105701 w 10105701"/>
              <a:gd name="connsiteY0" fmla="*/ 0 h 1635919"/>
              <a:gd name="connsiteX1" fmla="*/ 0 w 10105701"/>
              <a:gd name="connsiteY1" fmla="*/ 0 h 1635919"/>
              <a:gd name="connsiteX2" fmla="*/ 0 w 10105701"/>
              <a:gd name="connsiteY2" fmla="*/ 1490941 h 1635919"/>
              <a:gd name="connsiteX3" fmla="*/ 4607 w 10105701"/>
              <a:gd name="connsiteY3" fmla="*/ 1491637 h 1635919"/>
              <a:gd name="connsiteX4" fmla="*/ 37930 w 10105701"/>
              <a:gd name="connsiteY4" fmla="*/ 1496454 h 1635919"/>
              <a:gd name="connsiteX5" fmla="*/ 78230 w 10105701"/>
              <a:gd name="connsiteY5" fmla="*/ 1509231 h 1635919"/>
              <a:gd name="connsiteX6" fmla="*/ 275459 w 10105701"/>
              <a:gd name="connsiteY6" fmla="*/ 1526793 h 1635919"/>
              <a:gd name="connsiteX7" fmla="*/ 379368 w 10105701"/>
              <a:gd name="connsiteY7" fmla="*/ 1539602 h 1635919"/>
              <a:gd name="connsiteX8" fmla="*/ 416973 w 10105701"/>
              <a:gd name="connsiteY8" fmla="*/ 1542697 h 1635919"/>
              <a:gd name="connsiteX9" fmla="*/ 524619 w 10105701"/>
              <a:gd name="connsiteY9" fmla="*/ 1569736 h 1635919"/>
              <a:gd name="connsiteX10" fmla="*/ 601753 w 10105701"/>
              <a:gd name="connsiteY10" fmla="*/ 1569757 h 1635919"/>
              <a:gd name="connsiteX11" fmla="*/ 819077 w 10105701"/>
              <a:gd name="connsiteY11" fmla="*/ 1602271 h 1635919"/>
              <a:gd name="connsiteX12" fmla="*/ 977607 w 10105701"/>
              <a:gd name="connsiteY12" fmla="*/ 1614490 h 1635919"/>
              <a:gd name="connsiteX13" fmla="*/ 1204410 w 10105701"/>
              <a:gd name="connsiteY13" fmla="*/ 1604796 h 1635919"/>
              <a:gd name="connsiteX14" fmla="*/ 1289468 w 10105701"/>
              <a:gd name="connsiteY14" fmla="*/ 1624111 h 1635919"/>
              <a:gd name="connsiteX15" fmla="*/ 1366651 w 10105701"/>
              <a:gd name="connsiteY15" fmla="*/ 1630201 h 1635919"/>
              <a:gd name="connsiteX16" fmla="*/ 1381356 w 10105701"/>
              <a:gd name="connsiteY16" fmla="*/ 1632866 h 1635919"/>
              <a:gd name="connsiteX17" fmla="*/ 1445426 w 10105701"/>
              <a:gd name="connsiteY17" fmla="*/ 1629568 h 1635919"/>
              <a:gd name="connsiteX18" fmla="*/ 1650367 w 10105701"/>
              <a:gd name="connsiteY18" fmla="*/ 1560368 h 1635919"/>
              <a:gd name="connsiteX19" fmla="*/ 1772393 w 10105701"/>
              <a:gd name="connsiteY19" fmla="*/ 1507860 h 1635919"/>
              <a:gd name="connsiteX20" fmla="*/ 1891965 w 10105701"/>
              <a:gd name="connsiteY20" fmla="*/ 1480365 h 1635919"/>
              <a:gd name="connsiteX21" fmla="*/ 2057728 w 10105701"/>
              <a:gd name="connsiteY21" fmla="*/ 1429583 h 1635919"/>
              <a:gd name="connsiteX22" fmla="*/ 2073665 w 10105701"/>
              <a:gd name="connsiteY22" fmla="*/ 1421070 h 1635919"/>
              <a:gd name="connsiteX23" fmla="*/ 2181244 w 10105701"/>
              <a:gd name="connsiteY23" fmla="*/ 1378831 h 1635919"/>
              <a:gd name="connsiteX24" fmla="*/ 2304560 w 10105701"/>
              <a:gd name="connsiteY24" fmla="*/ 1366100 h 1635919"/>
              <a:gd name="connsiteX25" fmla="*/ 2391564 w 10105701"/>
              <a:gd name="connsiteY25" fmla="*/ 1371094 h 1635919"/>
              <a:gd name="connsiteX26" fmla="*/ 2494921 w 10105701"/>
              <a:gd name="connsiteY26" fmla="*/ 1365603 h 1635919"/>
              <a:gd name="connsiteX27" fmla="*/ 2734096 w 10105701"/>
              <a:gd name="connsiteY27" fmla="*/ 1356515 h 1635919"/>
              <a:gd name="connsiteX28" fmla="*/ 2739531 w 10105701"/>
              <a:gd name="connsiteY28" fmla="*/ 1357291 h 1635919"/>
              <a:gd name="connsiteX29" fmla="*/ 2865222 w 10105701"/>
              <a:gd name="connsiteY29" fmla="*/ 1359114 h 1635919"/>
              <a:gd name="connsiteX30" fmla="*/ 2896689 w 10105701"/>
              <a:gd name="connsiteY30" fmla="*/ 1363122 h 1635919"/>
              <a:gd name="connsiteX31" fmla="*/ 2897238 w 10105701"/>
              <a:gd name="connsiteY31" fmla="*/ 1364119 h 1635919"/>
              <a:gd name="connsiteX32" fmla="*/ 2965170 w 10105701"/>
              <a:gd name="connsiteY32" fmla="*/ 1346675 h 1635919"/>
              <a:gd name="connsiteX33" fmla="*/ 3018649 w 10105701"/>
              <a:gd name="connsiteY33" fmla="*/ 1330715 h 1635919"/>
              <a:gd name="connsiteX34" fmla="*/ 3032731 w 10105701"/>
              <a:gd name="connsiteY34" fmla="*/ 1320413 h 1635919"/>
              <a:gd name="connsiteX35" fmla="*/ 3304966 w 10105701"/>
              <a:gd name="connsiteY35" fmla="*/ 1277664 h 1635919"/>
              <a:gd name="connsiteX36" fmla="*/ 3431592 w 10105701"/>
              <a:gd name="connsiteY36" fmla="*/ 1260880 h 1635919"/>
              <a:gd name="connsiteX37" fmla="*/ 3594306 w 10105701"/>
              <a:gd name="connsiteY37" fmla="*/ 1248466 h 1635919"/>
              <a:gd name="connsiteX38" fmla="*/ 3786599 w 10105701"/>
              <a:gd name="connsiteY38" fmla="*/ 1224300 h 1635919"/>
              <a:gd name="connsiteX39" fmla="*/ 3841066 w 10105701"/>
              <a:gd name="connsiteY39" fmla="*/ 1228373 h 1635919"/>
              <a:gd name="connsiteX40" fmla="*/ 3961204 w 10105701"/>
              <a:gd name="connsiteY40" fmla="*/ 1209839 h 1635919"/>
              <a:gd name="connsiteX41" fmla="*/ 4032612 w 10105701"/>
              <a:gd name="connsiteY41" fmla="*/ 1202505 h 1635919"/>
              <a:gd name="connsiteX42" fmla="*/ 4059004 w 10105701"/>
              <a:gd name="connsiteY42" fmla="*/ 1205617 h 1635919"/>
              <a:gd name="connsiteX43" fmla="*/ 4096357 w 10105701"/>
              <a:gd name="connsiteY43" fmla="*/ 1205997 h 1635919"/>
              <a:gd name="connsiteX44" fmla="*/ 4223514 w 10105701"/>
              <a:gd name="connsiteY44" fmla="*/ 1208065 h 1635919"/>
              <a:gd name="connsiteX45" fmla="*/ 4264608 w 10105701"/>
              <a:gd name="connsiteY45" fmla="*/ 1202745 h 1635919"/>
              <a:gd name="connsiteX46" fmla="*/ 4270507 w 10105701"/>
              <a:gd name="connsiteY46" fmla="*/ 1201530 h 1635919"/>
              <a:gd name="connsiteX47" fmla="*/ 4323515 w 10105701"/>
              <a:gd name="connsiteY47" fmla="*/ 1188341 h 1635919"/>
              <a:gd name="connsiteX48" fmla="*/ 4412266 w 10105701"/>
              <a:gd name="connsiteY48" fmla="*/ 1163198 h 1635919"/>
              <a:gd name="connsiteX49" fmla="*/ 4493624 w 10105701"/>
              <a:gd name="connsiteY49" fmla="*/ 1141641 h 1635919"/>
              <a:gd name="connsiteX50" fmla="*/ 4547947 w 10105701"/>
              <a:gd name="connsiteY50" fmla="*/ 1135059 h 1635919"/>
              <a:gd name="connsiteX51" fmla="*/ 4570899 w 10105701"/>
              <a:gd name="connsiteY51" fmla="*/ 1127614 h 1635919"/>
              <a:gd name="connsiteX52" fmla="*/ 4675496 w 10105701"/>
              <a:gd name="connsiteY52" fmla="*/ 1126467 h 1635919"/>
              <a:gd name="connsiteX53" fmla="*/ 4726643 w 10105701"/>
              <a:gd name="connsiteY53" fmla="*/ 1145555 h 1635919"/>
              <a:gd name="connsiteX54" fmla="*/ 4847920 w 10105701"/>
              <a:gd name="connsiteY54" fmla="*/ 1149205 h 1635919"/>
              <a:gd name="connsiteX55" fmla="*/ 4919404 w 10105701"/>
              <a:gd name="connsiteY55" fmla="*/ 1155004 h 1635919"/>
              <a:gd name="connsiteX56" fmla="*/ 4944872 w 10105701"/>
              <a:gd name="connsiteY56" fmla="*/ 1162888 h 1635919"/>
              <a:gd name="connsiteX57" fmla="*/ 4981573 w 10105701"/>
              <a:gd name="connsiteY57" fmla="*/ 1170076 h 1635919"/>
              <a:gd name="connsiteX58" fmla="*/ 5045039 w 10105701"/>
              <a:gd name="connsiteY58" fmla="*/ 1187167 h 1635919"/>
              <a:gd name="connsiteX59" fmla="*/ 5106386 w 10105701"/>
              <a:gd name="connsiteY59" fmla="*/ 1195314 h 1635919"/>
              <a:gd name="connsiteX60" fmla="*/ 5147706 w 10105701"/>
              <a:gd name="connsiteY60" fmla="*/ 1197569 h 1635919"/>
              <a:gd name="connsiteX61" fmla="*/ 5153708 w 10105701"/>
              <a:gd name="connsiteY61" fmla="*/ 1197448 h 1635919"/>
              <a:gd name="connsiteX62" fmla="*/ 5188848 w 10105701"/>
              <a:gd name="connsiteY62" fmla="*/ 1194117 h 1635919"/>
              <a:gd name="connsiteX63" fmla="*/ 5261123 w 10105701"/>
              <a:gd name="connsiteY63" fmla="*/ 1196468 h 1635919"/>
              <a:gd name="connsiteX64" fmla="*/ 5494654 w 10105701"/>
              <a:gd name="connsiteY64" fmla="*/ 1161268 h 1635919"/>
              <a:gd name="connsiteX65" fmla="*/ 5546753 w 10105701"/>
              <a:gd name="connsiteY65" fmla="*/ 1165525 h 1635919"/>
              <a:gd name="connsiteX66" fmla="*/ 5560642 w 10105701"/>
              <a:gd name="connsiteY66" fmla="*/ 1164466 h 1635919"/>
              <a:gd name="connsiteX67" fmla="*/ 5686323 w 10105701"/>
              <a:gd name="connsiteY67" fmla="*/ 1147265 h 1635919"/>
              <a:gd name="connsiteX68" fmla="*/ 5829828 w 10105701"/>
              <a:gd name="connsiteY68" fmla="*/ 1116410 h 1635919"/>
              <a:gd name="connsiteX69" fmla="*/ 5925239 w 10105701"/>
              <a:gd name="connsiteY69" fmla="*/ 1121255 h 1635919"/>
              <a:gd name="connsiteX70" fmla="*/ 6144558 w 10105701"/>
              <a:gd name="connsiteY70" fmla="*/ 1056445 h 1635919"/>
              <a:gd name="connsiteX71" fmla="*/ 6290656 w 10105701"/>
              <a:gd name="connsiteY71" fmla="*/ 1027295 h 1635919"/>
              <a:gd name="connsiteX72" fmla="*/ 6412287 w 10105701"/>
              <a:gd name="connsiteY72" fmla="*/ 996143 h 1635919"/>
              <a:gd name="connsiteX73" fmla="*/ 6520075 w 10105701"/>
              <a:gd name="connsiteY73" fmla="*/ 1008347 h 1635919"/>
              <a:gd name="connsiteX74" fmla="*/ 6557889 w 10105701"/>
              <a:gd name="connsiteY74" fmla="*/ 997343 h 1635919"/>
              <a:gd name="connsiteX75" fmla="*/ 6566004 w 10105701"/>
              <a:gd name="connsiteY75" fmla="*/ 995911 h 1635919"/>
              <a:gd name="connsiteX76" fmla="*/ 6604593 w 10105701"/>
              <a:gd name="connsiteY76" fmla="*/ 992506 h 1635919"/>
              <a:gd name="connsiteX77" fmla="*/ 6705694 w 10105701"/>
              <a:gd name="connsiteY77" fmla="*/ 989646 h 1635919"/>
              <a:gd name="connsiteX78" fmla="*/ 6742991 w 10105701"/>
              <a:gd name="connsiteY78" fmla="*/ 983487 h 1635919"/>
              <a:gd name="connsiteX79" fmla="*/ 6846894 w 10105701"/>
              <a:gd name="connsiteY79" fmla="*/ 970622 h 1635919"/>
              <a:gd name="connsiteX80" fmla="*/ 6952494 w 10105701"/>
              <a:gd name="connsiteY80" fmla="*/ 960756 h 1635919"/>
              <a:gd name="connsiteX81" fmla="*/ 7218923 w 10105701"/>
              <a:gd name="connsiteY81" fmla="*/ 927762 h 1635919"/>
              <a:gd name="connsiteX82" fmla="*/ 7237583 w 10105701"/>
              <a:gd name="connsiteY82" fmla="*/ 915103 h 1635919"/>
              <a:gd name="connsiteX83" fmla="*/ 7279234 w 10105701"/>
              <a:gd name="connsiteY83" fmla="*/ 890347 h 1635919"/>
              <a:gd name="connsiteX84" fmla="*/ 7285560 w 10105701"/>
              <a:gd name="connsiteY84" fmla="*/ 878753 h 1635919"/>
              <a:gd name="connsiteX85" fmla="*/ 7433809 w 10105701"/>
              <a:gd name="connsiteY85" fmla="*/ 834821 h 1635919"/>
              <a:gd name="connsiteX86" fmla="*/ 7540176 w 10105701"/>
              <a:gd name="connsiteY86" fmla="*/ 784348 h 1635919"/>
              <a:gd name="connsiteX87" fmla="*/ 7605402 w 10105701"/>
              <a:gd name="connsiteY87" fmla="*/ 716527 h 1635919"/>
              <a:gd name="connsiteX88" fmla="*/ 7845858 w 10105701"/>
              <a:gd name="connsiteY88" fmla="*/ 673516 h 1635919"/>
              <a:gd name="connsiteX89" fmla="*/ 7900059 w 10105701"/>
              <a:gd name="connsiteY89" fmla="*/ 662791 h 1635919"/>
              <a:gd name="connsiteX90" fmla="*/ 7962243 w 10105701"/>
              <a:gd name="connsiteY90" fmla="*/ 636522 h 1635919"/>
              <a:gd name="connsiteX91" fmla="*/ 8135456 w 10105701"/>
              <a:gd name="connsiteY91" fmla="*/ 587387 h 1635919"/>
              <a:gd name="connsiteX92" fmla="*/ 8338241 w 10105701"/>
              <a:gd name="connsiteY92" fmla="*/ 545483 h 1635919"/>
              <a:gd name="connsiteX93" fmla="*/ 8426880 w 10105701"/>
              <a:gd name="connsiteY93" fmla="*/ 525661 h 1635919"/>
              <a:gd name="connsiteX94" fmla="*/ 8460314 w 10105701"/>
              <a:gd name="connsiteY94" fmla="*/ 504220 h 1635919"/>
              <a:gd name="connsiteX95" fmla="*/ 8467254 w 10105701"/>
              <a:gd name="connsiteY95" fmla="*/ 497500 h 1635919"/>
              <a:gd name="connsiteX96" fmla="*/ 8464303 w 10105701"/>
              <a:gd name="connsiteY96" fmla="*/ 498549 h 1635919"/>
              <a:gd name="connsiteX97" fmla="*/ 8475402 w 10105701"/>
              <a:gd name="connsiteY97" fmla="*/ 489611 h 1635919"/>
              <a:gd name="connsiteX98" fmla="*/ 8467254 w 10105701"/>
              <a:gd name="connsiteY98" fmla="*/ 497500 h 1635919"/>
              <a:gd name="connsiteX99" fmla="*/ 8483593 w 10105701"/>
              <a:gd name="connsiteY99" fmla="*/ 491693 h 1635919"/>
              <a:gd name="connsiteX100" fmla="*/ 8731307 w 10105701"/>
              <a:gd name="connsiteY100" fmla="*/ 373834 h 1635919"/>
              <a:gd name="connsiteX101" fmla="*/ 8905624 w 10105701"/>
              <a:gd name="connsiteY101" fmla="*/ 333941 h 1635919"/>
              <a:gd name="connsiteX102" fmla="*/ 8953374 w 10105701"/>
              <a:gd name="connsiteY102" fmla="*/ 325422 h 1635919"/>
              <a:gd name="connsiteX103" fmla="*/ 9036443 w 10105701"/>
              <a:gd name="connsiteY103" fmla="*/ 308326 h 1635919"/>
              <a:gd name="connsiteX104" fmla="*/ 9071726 w 10105701"/>
              <a:gd name="connsiteY104" fmla="*/ 297416 h 1635919"/>
              <a:gd name="connsiteX105" fmla="*/ 9203238 w 10105701"/>
              <a:gd name="connsiteY105" fmla="*/ 301935 h 1635919"/>
              <a:gd name="connsiteX106" fmla="*/ 9225389 w 10105701"/>
              <a:gd name="connsiteY106" fmla="*/ 302331 h 1635919"/>
              <a:gd name="connsiteX107" fmla="*/ 9257841 w 10105701"/>
              <a:gd name="connsiteY107" fmla="*/ 289670 h 1635919"/>
              <a:gd name="connsiteX108" fmla="*/ 9338289 w 10105701"/>
              <a:gd name="connsiteY108" fmla="*/ 258345 h 1635919"/>
              <a:gd name="connsiteX109" fmla="*/ 9464136 w 10105701"/>
              <a:gd name="connsiteY109" fmla="*/ 244057 h 1635919"/>
              <a:gd name="connsiteX110" fmla="*/ 9481363 w 10105701"/>
              <a:gd name="connsiteY110" fmla="*/ 243247 h 1635919"/>
              <a:gd name="connsiteX111" fmla="*/ 9572531 w 10105701"/>
              <a:gd name="connsiteY111" fmla="*/ 199385 h 1635919"/>
              <a:gd name="connsiteX112" fmla="*/ 9756421 w 10105701"/>
              <a:gd name="connsiteY112" fmla="*/ 131720 h 1635919"/>
              <a:gd name="connsiteX113" fmla="*/ 9841144 w 10105701"/>
              <a:gd name="connsiteY113" fmla="*/ 105373 h 1635919"/>
              <a:gd name="connsiteX114" fmla="*/ 9993448 w 10105701"/>
              <a:gd name="connsiteY114" fmla="*/ 45117 h 1635919"/>
              <a:gd name="connsiteX115" fmla="*/ 10019281 w 10105701"/>
              <a:gd name="connsiteY115" fmla="*/ 31163 h 1635919"/>
              <a:gd name="connsiteX116" fmla="*/ 10072841 w 10105701"/>
              <a:gd name="connsiteY116" fmla="*/ 4330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0105701" h="1635919">
                <a:moveTo>
                  <a:pt x="10105701" y="0"/>
                </a:moveTo>
                <a:lnTo>
                  <a:pt x="0" y="0"/>
                </a:lnTo>
                <a:lnTo>
                  <a:pt x="0" y="1490941"/>
                </a:lnTo>
                <a:lnTo>
                  <a:pt x="4607" y="1491637"/>
                </a:lnTo>
                <a:cubicBezTo>
                  <a:pt x="16659" y="1491630"/>
                  <a:pt x="29913" y="1489951"/>
                  <a:pt x="37930" y="1496454"/>
                </a:cubicBezTo>
                <a:lnTo>
                  <a:pt x="78230" y="1509231"/>
                </a:lnTo>
                <a:cubicBezTo>
                  <a:pt x="117818" y="1514287"/>
                  <a:pt x="225269" y="1521731"/>
                  <a:pt x="275459" y="1526793"/>
                </a:cubicBezTo>
                <a:cubicBezTo>
                  <a:pt x="313764" y="1530963"/>
                  <a:pt x="346987" y="1541888"/>
                  <a:pt x="379368" y="1539602"/>
                </a:cubicBezTo>
                <a:cubicBezTo>
                  <a:pt x="392576" y="1546875"/>
                  <a:pt x="405007" y="1550499"/>
                  <a:pt x="416973" y="1542697"/>
                </a:cubicBezTo>
                <a:cubicBezTo>
                  <a:pt x="452855" y="1551710"/>
                  <a:pt x="459175" y="1563531"/>
                  <a:pt x="524619" y="1569736"/>
                </a:cubicBezTo>
                <a:cubicBezTo>
                  <a:pt x="538423" y="1570060"/>
                  <a:pt x="580256" y="1565055"/>
                  <a:pt x="601753" y="1569757"/>
                </a:cubicBezTo>
                <a:cubicBezTo>
                  <a:pt x="650829" y="1575179"/>
                  <a:pt x="768752" y="1569541"/>
                  <a:pt x="819077" y="1602271"/>
                </a:cubicBezTo>
                <a:cubicBezTo>
                  <a:pt x="864345" y="1610461"/>
                  <a:pt x="920787" y="1605600"/>
                  <a:pt x="977607" y="1614490"/>
                </a:cubicBezTo>
                <a:cubicBezTo>
                  <a:pt x="1041126" y="1616084"/>
                  <a:pt x="1180788" y="1609848"/>
                  <a:pt x="1204410" y="1604796"/>
                </a:cubicBezTo>
                <a:cubicBezTo>
                  <a:pt x="1219023" y="1603955"/>
                  <a:pt x="1269664" y="1614581"/>
                  <a:pt x="1289468" y="1624111"/>
                </a:cubicBezTo>
                <a:cubicBezTo>
                  <a:pt x="1316509" y="1628345"/>
                  <a:pt x="1351337" y="1628742"/>
                  <a:pt x="1366651" y="1630201"/>
                </a:cubicBezTo>
                <a:lnTo>
                  <a:pt x="1381356" y="1632866"/>
                </a:lnTo>
                <a:cubicBezTo>
                  <a:pt x="1394485" y="1632761"/>
                  <a:pt x="1400590" y="1641651"/>
                  <a:pt x="1445426" y="1629568"/>
                </a:cubicBezTo>
                <a:cubicBezTo>
                  <a:pt x="1507585" y="1601017"/>
                  <a:pt x="1599341" y="1598872"/>
                  <a:pt x="1650367" y="1560368"/>
                </a:cubicBezTo>
                <a:cubicBezTo>
                  <a:pt x="1704319" y="1547517"/>
                  <a:pt x="1732125" y="1521192"/>
                  <a:pt x="1772393" y="1507860"/>
                </a:cubicBezTo>
                <a:cubicBezTo>
                  <a:pt x="1832559" y="1489282"/>
                  <a:pt x="1853090" y="1481466"/>
                  <a:pt x="1891965" y="1480365"/>
                </a:cubicBezTo>
                <a:cubicBezTo>
                  <a:pt x="1910729" y="1491935"/>
                  <a:pt x="2027835" y="1439510"/>
                  <a:pt x="2057728" y="1429583"/>
                </a:cubicBezTo>
                <a:lnTo>
                  <a:pt x="2073665" y="1421070"/>
                </a:lnTo>
                <a:cubicBezTo>
                  <a:pt x="2094251" y="1412612"/>
                  <a:pt x="2150176" y="1386769"/>
                  <a:pt x="2181244" y="1378831"/>
                </a:cubicBezTo>
                <a:cubicBezTo>
                  <a:pt x="2222350" y="1374587"/>
                  <a:pt x="2238821" y="1381578"/>
                  <a:pt x="2304560" y="1366100"/>
                </a:cubicBezTo>
                <a:cubicBezTo>
                  <a:pt x="2326476" y="1363885"/>
                  <a:pt x="2359838" y="1371177"/>
                  <a:pt x="2391564" y="1371094"/>
                </a:cubicBezTo>
                <a:cubicBezTo>
                  <a:pt x="2432149" y="1366985"/>
                  <a:pt x="2455612" y="1382736"/>
                  <a:pt x="2494921" y="1365603"/>
                </a:cubicBezTo>
                <a:lnTo>
                  <a:pt x="2734096" y="1356515"/>
                </a:lnTo>
                <a:lnTo>
                  <a:pt x="2739531" y="1357291"/>
                </a:lnTo>
                <a:lnTo>
                  <a:pt x="2865222" y="1359114"/>
                </a:lnTo>
                <a:cubicBezTo>
                  <a:pt x="2878449" y="1362779"/>
                  <a:pt x="2891353" y="1362288"/>
                  <a:pt x="2896689" y="1363122"/>
                </a:cubicBezTo>
                <a:lnTo>
                  <a:pt x="2897238" y="1364119"/>
                </a:lnTo>
                <a:lnTo>
                  <a:pt x="2965170" y="1346675"/>
                </a:lnTo>
                <a:lnTo>
                  <a:pt x="3018649" y="1330715"/>
                </a:lnTo>
                <a:cubicBezTo>
                  <a:pt x="3023892" y="1327905"/>
                  <a:pt x="3028665" y="1324539"/>
                  <a:pt x="3032731" y="1320413"/>
                </a:cubicBezTo>
                <a:cubicBezTo>
                  <a:pt x="3075490" y="1292489"/>
                  <a:pt x="3144642" y="1305589"/>
                  <a:pt x="3304966" y="1277664"/>
                </a:cubicBezTo>
                <a:cubicBezTo>
                  <a:pt x="3337554" y="1258833"/>
                  <a:pt x="3386510" y="1275439"/>
                  <a:pt x="3431592" y="1260880"/>
                </a:cubicBezTo>
                <a:cubicBezTo>
                  <a:pt x="3489905" y="1253650"/>
                  <a:pt x="3539499" y="1253433"/>
                  <a:pt x="3594306" y="1248466"/>
                </a:cubicBezTo>
                <a:cubicBezTo>
                  <a:pt x="3653474" y="1242369"/>
                  <a:pt x="3745472" y="1227649"/>
                  <a:pt x="3786599" y="1224300"/>
                </a:cubicBezTo>
                <a:cubicBezTo>
                  <a:pt x="3808763" y="1223174"/>
                  <a:pt x="3807167" y="1229416"/>
                  <a:pt x="3841066" y="1228373"/>
                </a:cubicBezTo>
                <a:cubicBezTo>
                  <a:pt x="3873205" y="1210604"/>
                  <a:pt x="3921441" y="1233175"/>
                  <a:pt x="3961204" y="1209839"/>
                </a:cubicBezTo>
                <a:cubicBezTo>
                  <a:pt x="3976014" y="1203349"/>
                  <a:pt x="4023022" y="1196077"/>
                  <a:pt x="4032612" y="1202505"/>
                </a:cubicBezTo>
                <a:cubicBezTo>
                  <a:pt x="4042558" y="1202595"/>
                  <a:pt x="4053728" y="1197908"/>
                  <a:pt x="4059004" y="1205617"/>
                </a:cubicBezTo>
                <a:cubicBezTo>
                  <a:pt x="4067387" y="1214558"/>
                  <a:pt x="4100158" y="1193182"/>
                  <a:pt x="4096357" y="1205997"/>
                </a:cubicBezTo>
                <a:lnTo>
                  <a:pt x="4223514" y="1208065"/>
                </a:lnTo>
                <a:lnTo>
                  <a:pt x="4264608" y="1202745"/>
                </a:lnTo>
                <a:lnTo>
                  <a:pt x="4270507" y="1201530"/>
                </a:lnTo>
                <a:cubicBezTo>
                  <a:pt x="4280325" y="1199130"/>
                  <a:pt x="4309940" y="1191442"/>
                  <a:pt x="4323515" y="1188341"/>
                </a:cubicBezTo>
                <a:cubicBezTo>
                  <a:pt x="4345901" y="1171754"/>
                  <a:pt x="4382682" y="1171579"/>
                  <a:pt x="4412266" y="1163198"/>
                </a:cubicBezTo>
                <a:lnTo>
                  <a:pt x="4493624" y="1141641"/>
                </a:lnTo>
                <a:lnTo>
                  <a:pt x="4547947" y="1135059"/>
                </a:lnTo>
                <a:lnTo>
                  <a:pt x="4570899" y="1127614"/>
                </a:lnTo>
                <a:cubicBezTo>
                  <a:pt x="4587359" y="1124815"/>
                  <a:pt x="4649538" y="1123476"/>
                  <a:pt x="4675496" y="1126467"/>
                </a:cubicBezTo>
                <a:cubicBezTo>
                  <a:pt x="4697495" y="1129400"/>
                  <a:pt x="4693106" y="1140398"/>
                  <a:pt x="4726643" y="1145555"/>
                </a:cubicBezTo>
                <a:cubicBezTo>
                  <a:pt x="4761184" y="1133902"/>
                  <a:pt x="4804963" y="1164954"/>
                  <a:pt x="4847920" y="1149205"/>
                </a:cubicBezTo>
                <a:cubicBezTo>
                  <a:pt x="4863560" y="1145511"/>
                  <a:pt x="4911017" y="1146919"/>
                  <a:pt x="4919404" y="1155004"/>
                </a:cubicBezTo>
                <a:cubicBezTo>
                  <a:pt x="4929179" y="1156909"/>
                  <a:pt x="4940940" y="1154325"/>
                  <a:pt x="4944872" y="1162888"/>
                </a:cubicBezTo>
                <a:cubicBezTo>
                  <a:pt x="4951657" y="1173230"/>
                  <a:pt x="4987412" y="1158139"/>
                  <a:pt x="4981573" y="1170076"/>
                </a:cubicBezTo>
                <a:cubicBezTo>
                  <a:pt x="5006936" y="1159755"/>
                  <a:pt x="5024814" y="1181490"/>
                  <a:pt x="5045039" y="1187167"/>
                </a:cubicBezTo>
                <a:lnTo>
                  <a:pt x="5106386" y="1195314"/>
                </a:lnTo>
                <a:lnTo>
                  <a:pt x="5147706" y="1197569"/>
                </a:lnTo>
                <a:lnTo>
                  <a:pt x="5153708" y="1197448"/>
                </a:lnTo>
                <a:cubicBezTo>
                  <a:pt x="5163764" y="1196873"/>
                  <a:pt x="5177220" y="1193824"/>
                  <a:pt x="5188848" y="1194117"/>
                </a:cubicBezTo>
                <a:lnTo>
                  <a:pt x="5261123" y="1196468"/>
                </a:lnTo>
                <a:cubicBezTo>
                  <a:pt x="5312090" y="1190994"/>
                  <a:pt x="5405461" y="1183748"/>
                  <a:pt x="5494654" y="1161268"/>
                </a:cubicBezTo>
                <a:lnTo>
                  <a:pt x="5546753" y="1165525"/>
                </a:lnTo>
                <a:lnTo>
                  <a:pt x="5560642" y="1164466"/>
                </a:lnTo>
                <a:lnTo>
                  <a:pt x="5686323" y="1147265"/>
                </a:lnTo>
                <a:cubicBezTo>
                  <a:pt x="5750755" y="1126913"/>
                  <a:pt x="5775685" y="1148046"/>
                  <a:pt x="5829828" y="1116410"/>
                </a:cubicBezTo>
                <a:cubicBezTo>
                  <a:pt x="5821148" y="1128698"/>
                  <a:pt x="5906454" y="1127104"/>
                  <a:pt x="5925239" y="1121255"/>
                </a:cubicBezTo>
                <a:cubicBezTo>
                  <a:pt x="5947279" y="1110562"/>
                  <a:pt x="6082280" y="1070391"/>
                  <a:pt x="6144558" y="1056445"/>
                </a:cubicBezTo>
                <a:cubicBezTo>
                  <a:pt x="6209398" y="1040785"/>
                  <a:pt x="6259985" y="1033313"/>
                  <a:pt x="6290656" y="1027295"/>
                </a:cubicBezTo>
                <a:lnTo>
                  <a:pt x="6412287" y="996143"/>
                </a:lnTo>
                <a:cubicBezTo>
                  <a:pt x="6444202" y="994146"/>
                  <a:pt x="6495808" y="1008147"/>
                  <a:pt x="6520075" y="1008347"/>
                </a:cubicBezTo>
                <a:cubicBezTo>
                  <a:pt x="6532061" y="1004377"/>
                  <a:pt x="6544742" y="1000649"/>
                  <a:pt x="6557889" y="997343"/>
                </a:cubicBezTo>
                <a:lnTo>
                  <a:pt x="6566004" y="995911"/>
                </a:lnTo>
                <a:lnTo>
                  <a:pt x="6604593" y="992506"/>
                </a:lnTo>
                <a:cubicBezTo>
                  <a:pt x="6627875" y="991462"/>
                  <a:pt x="6682628" y="991149"/>
                  <a:pt x="6705694" y="989646"/>
                </a:cubicBezTo>
                <a:cubicBezTo>
                  <a:pt x="6715818" y="979115"/>
                  <a:pt x="6728665" y="979617"/>
                  <a:pt x="6742991" y="983487"/>
                </a:cubicBezTo>
                <a:cubicBezTo>
                  <a:pt x="6774125" y="973355"/>
                  <a:pt x="6808701" y="975904"/>
                  <a:pt x="6846894" y="970622"/>
                </a:cubicBezTo>
                <a:cubicBezTo>
                  <a:pt x="6881758" y="952640"/>
                  <a:pt x="6911718" y="966478"/>
                  <a:pt x="6952494" y="960756"/>
                </a:cubicBezTo>
                <a:cubicBezTo>
                  <a:pt x="7014499" y="953613"/>
                  <a:pt x="7171408" y="935371"/>
                  <a:pt x="7218923" y="927762"/>
                </a:cubicBezTo>
                <a:lnTo>
                  <a:pt x="7237583" y="915103"/>
                </a:lnTo>
                <a:lnTo>
                  <a:pt x="7279234" y="890347"/>
                </a:lnTo>
                <a:cubicBezTo>
                  <a:pt x="7282367" y="886883"/>
                  <a:pt x="7284610" y="883060"/>
                  <a:pt x="7285560" y="878753"/>
                </a:cubicBezTo>
                <a:cubicBezTo>
                  <a:pt x="7345735" y="880000"/>
                  <a:pt x="7379697" y="849179"/>
                  <a:pt x="7433809" y="834821"/>
                </a:cubicBezTo>
                <a:cubicBezTo>
                  <a:pt x="7489109" y="811390"/>
                  <a:pt x="7502976" y="798781"/>
                  <a:pt x="7540176" y="784348"/>
                </a:cubicBezTo>
                <a:cubicBezTo>
                  <a:pt x="7556139" y="775738"/>
                  <a:pt x="7577389" y="711736"/>
                  <a:pt x="7605402" y="716527"/>
                </a:cubicBezTo>
                <a:cubicBezTo>
                  <a:pt x="7613742" y="707888"/>
                  <a:pt x="7791241" y="703328"/>
                  <a:pt x="7845858" y="673516"/>
                </a:cubicBezTo>
                <a:cubicBezTo>
                  <a:pt x="7895453" y="685047"/>
                  <a:pt x="7862372" y="670105"/>
                  <a:pt x="7900059" y="662791"/>
                </a:cubicBezTo>
                <a:cubicBezTo>
                  <a:pt x="7920787" y="654035"/>
                  <a:pt x="7936717" y="664423"/>
                  <a:pt x="7962243" y="636522"/>
                </a:cubicBezTo>
                <a:cubicBezTo>
                  <a:pt x="7996549" y="637997"/>
                  <a:pt x="8072790" y="602560"/>
                  <a:pt x="8135456" y="587387"/>
                </a:cubicBezTo>
                <a:cubicBezTo>
                  <a:pt x="8203051" y="573419"/>
                  <a:pt x="8256250" y="537571"/>
                  <a:pt x="8338241" y="545483"/>
                </a:cubicBezTo>
                <a:cubicBezTo>
                  <a:pt x="8345964" y="530066"/>
                  <a:pt x="8385415" y="539169"/>
                  <a:pt x="8426880" y="525661"/>
                </a:cubicBezTo>
                <a:cubicBezTo>
                  <a:pt x="8432865" y="512576"/>
                  <a:pt x="8445661" y="514079"/>
                  <a:pt x="8460314" y="504220"/>
                </a:cubicBezTo>
                <a:lnTo>
                  <a:pt x="8467254" y="497500"/>
                </a:lnTo>
                <a:lnTo>
                  <a:pt x="8464303" y="498549"/>
                </a:lnTo>
                <a:cubicBezTo>
                  <a:pt x="8456468" y="500532"/>
                  <a:pt x="8477290" y="490312"/>
                  <a:pt x="8475402" y="489611"/>
                </a:cubicBezTo>
                <a:lnTo>
                  <a:pt x="8467254" y="497500"/>
                </a:lnTo>
                <a:lnTo>
                  <a:pt x="8483593" y="491693"/>
                </a:lnTo>
                <a:cubicBezTo>
                  <a:pt x="8555805" y="463970"/>
                  <a:pt x="8656042" y="369236"/>
                  <a:pt x="8731307" y="373834"/>
                </a:cubicBezTo>
                <a:cubicBezTo>
                  <a:pt x="8796803" y="371769"/>
                  <a:pt x="8847519" y="347239"/>
                  <a:pt x="8905624" y="333941"/>
                </a:cubicBezTo>
                <a:cubicBezTo>
                  <a:pt x="8930484" y="326336"/>
                  <a:pt x="8914464" y="305954"/>
                  <a:pt x="8953374" y="325422"/>
                </a:cubicBezTo>
                <a:lnTo>
                  <a:pt x="9036443" y="308326"/>
                </a:lnTo>
                <a:lnTo>
                  <a:pt x="9071726" y="297416"/>
                </a:lnTo>
                <a:cubicBezTo>
                  <a:pt x="9087610" y="280477"/>
                  <a:pt x="9181257" y="320181"/>
                  <a:pt x="9203238" y="301935"/>
                </a:cubicBezTo>
                <a:cubicBezTo>
                  <a:pt x="9207855" y="296522"/>
                  <a:pt x="9224145" y="296813"/>
                  <a:pt x="9225389" y="302331"/>
                </a:cubicBezTo>
                <a:cubicBezTo>
                  <a:pt x="9231986" y="298884"/>
                  <a:pt x="9251736" y="281850"/>
                  <a:pt x="9257841" y="289670"/>
                </a:cubicBezTo>
                <a:lnTo>
                  <a:pt x="9338289" y="258345"/>
                </a:lnTo>
                <a:cubicBezTo>
                  <a:pt x="9364865" y="253056"/>
                  <a:pt x="9440290" y="246574"/>
                  <a:pt x="9464136" y="244057"/>
                </a:cubicBezTo>
                <a:cubicBezTo>
                  <a:pt x="9467020" y="239819"/>
                  <a:pt x="9479694" y="239220"/>
                  <a:pt x="9481363" y="243247"/>
                </a:cubicBezTo>
                <a:cubicBezTo>
                  <a:pt x="9499429" y="235801"/>
                  <a:pt x="9523607" y="212357"/>
                  <a:pt x="9572531" y="199385"/>
                </a:cubicBezTo>
                <a:cubicBezTo>
                  <a:pt x="9625765" y="194838"/>
                  <a:pt x="9711652" y="147390"/>
                  <a:pt x="9756421" y="131720"/>
                </a:cubicBezTo>
                <a:cubicBezTo>
                  <a:pt x="9787863" y="92850"/>
                  <a:pt x="9802506" y="116890"/>
                  <a:pt x="9841144" y="105373"/>
                </a:cubicBezTo>
                <a:cubicBezTo>
                  <a:pt x="9881515" y="88023"/>
                  <a:pt x="9948279" y="40585"/>
                  <a:pt x="9993448" y="45117"/>
                </a:cubicBezTo>
                <a:lnTo>
                  <a:pt x="10019281" y="31163"/>
                </a:lnTo>
                <a:cubicBezTo>
                  <a:pt x="10026781" y="4158"/>
                  <a:pt x="10048053" y="28021"/>
                  <a:pt x="10072841" y="4330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Close-up of spirea flowers in bud">
            <a:extLst>
              <a:ext uri="{FF2B5EF4-FFF2-40B4-BE49-F238E27FC236}">
                <a16:creationId xmlns:a16="http://schemas.microsoft.com/office/drawing/2014/main" id="{1AF46C90-62C1-C56B-2169-AC569FC11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49" r="29338" b="1"/>
          <a:stretch/>
        </p:blipFill>
        <p:spPr>
          <a:xfrm>
            <a:off x="585430" y="1030780"/>
            <a:ext cx="4259768" cy="48510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6397D6-8C40-B4B2-1EEE-0BB40DC830F7}"/>
              </a:ext>
            </a:extLst>
          </p:cNvPr>
          <p:cNvSpPr txBox="1">
            <a:spLocks/>
          </p:cNvSpPr>
          <p:nvPr/>
        </p:nvSpPr>
        <p:spPr>
          <a:xfrm>
            <a:off x="6096000" y="1030780"/>
            <a:ext cx="5295900" cy="348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A5F4A-59B7-8AE2-250F-DB18210D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735" y="1518849"/>
            <a:ext cx="6488352" cy="802454"/>
          </a:xfr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i="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Conclusion</a:t>
            </a: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4C07A885-FD45-751C-F902-CBF3D51E9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29678"/>
              </p:ext>
            </p:extLst>
          </p:nvPr>
        </p:nvGraphicFramePr>
        <p:xfrm>
          <a:off x="5105735" y="2518618"/>
          <a:ext cx="6488352" cy="2851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4176">
                  <a:extLst>
                    <a:ext uri="{9D8B030D-6E8A-4147-A177-3AD203B41FA5}">
                      <a16:colId xmlns:a16="http://schemas.microsoft.com/office/drawing/2014/main" val="3183604805"/>
                    </a:ext>
                  </a:extLst>
                </a:gridCol>
                <a:gridCol w="3244176">
                  <a:extLst>
                    <a:ext uri="{9D8B030D-6E8A-4147-A177-3AD203B41FA5}">
                      <a16:colId xmlns:a16="http://schemas.microsoft.com/office/drawing/2014/main" val="3030728410"/>
                    </a:ext>
                  </a:extLst>
                </a:gridCol>
              </a:tblGrid>
              <a:tr h="469209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masis MT Pro Medium" panose="020B0604020202020204" pitchFamily="18" charset="0"/>
                          <a:ea typeface="+mj-ea"/>
                          <a:cs typeface="+mj-cs"/>
                        </a:rPr>
                        <a:t>Hierarchical Clustering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Monotype Corsiva" panose="03010101010201010101" pitchFamily="66" charset="0"/>
                          <a:ea typeface="+mj-ea"/>
                          <a:cs typeface="+mj-cs"/>
                        </a:rPr>
                        <a:t>k-</a:t>
                      </a:r>
                      <a:r>
                        <a:rPr lang="en-US" sz="2400" b="0" i="0" kern="12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latin typeface="Amasis MT Pro Medium" panose="020B0604020202020204" pitchFamily="18" charset="0"/>
                          <a:ea typeface="+mj-ea"/>
                          <a:cs typeface="+mj-cs"/>
                        </a:rPr>
                        <a:t>Means Clustering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16512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1. Inefficient in handling huge volume of data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Preferred when working with large dataset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63914"/>
                  </a:ext>
                </a:extLst>
              </a:tr>
              <a:tr h="47410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2. Results are reproducible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Results might differ after every run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859490"/>
                  </a:ext>
                </a:extLst>
              </a:tr>
              <a:tr h="42374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3. Number of cluster values can be interpreted using dendrogram after execution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badi Extra Light" panose="020B0204020104020204" pitchFamily="34" charset="0"/>
                          <a:cs typeface="Aparajita" panose="020B0502040204020203" pitchFamily="18" charset="0"/>
                        </a:rPr>
                        <a:t>Number of clusters value must be known prior to executing the algorithm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23925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238DFD-A350-1E4D-3BE4-916EAE318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Copyright: Charmi Dharmendrakumar Parmar</a:t>
            </a:r>
          </a:p>
        </p:txBody>
      </p:sp>
    </p:spTree>
    <p:extLst>
      <p:ext uri="{BB962C8B-B14F-4D97-AF65-F5344CB8AC3E}">
        <p14:creationId xmlns:p14="http://schemas.microsoft.com/office/powerpoint/2010/main" val="4060137012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0F3F1"/>
      </a:lt2>
      <a:accent1>
        <a:srgbClr val="E729B2"/>
      </a:accent1>
      <a:accent2>
        <a:srgbClr val="BB17D5"/>
      </a:accent2>
      <a:accent3>
        <a:srgbClr val="7E29E7"/>
      </a:accent3>
      <a:accent4>
        <a:srgbClr val="3A35DA"/>
      </a:accent4>
      <a:accent5>
        <a:srgbClr val="2972E7"/>
      </a:accent5>
      <a:accent6>
        <a:srgbClr val="17AFD5"/>
      </a:accent6>
      <a:hlink>
        <a:srgbClr val="3F5BB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523</Words>
  <Application>Microsoft Office PowerPoint</Application>
  <PresentationFormat>Widescreen</PresentationFormat>
  <Paragraphs>44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Abadi Extra Light</vt:lpstr>
      <vt:lpstr>Amasis MT Pro Black</vt:lpstr>
      <vt:lpstr>Amasis MT Pro Medium</vt:lpstr>
      <vt:lpstr>Arial</vt:lpstr>
      <vt:lpstr>Calibri</vt:lpstr>
      <vt:lpstr>Consolas</vt:lpstr>
      <vt:lpstr>Courier New</vt:lpstr>
      <vt:lpstr>Franklin Gothic Heavy</vt:lpstr>
      <vt:lpstr>Monotype Corsiva</vt:lpstr>
      <vt:lpstr>Roboto</vt:lpstr>
      <vt:lpstr>urw-din</vt:lpstr>
      <vt:lpstr>AfterhoursVTI</vt:lpstr>
      <vt:lpstr>Clustering in  Machine Learning</vt:lpstr>
      <vt:lpstr>Problem Statement</vt:lpstr>
      <vt:lpstr>Distance Measure</vt:lpstr>
      <vt:lpstr>PowerPoint Presentation</vt:lpstr>
      <vt:lpstr>PowerPoint Presentation</vt:lpstr>
      <vt:lpstr>k- Means</vt:lpstr>
      <vt:lpstr>k- Means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in  Machine Learning</dc:title>
  <dc:creator>Aditya Shambhunath Prakash</dc:creator>
  <cp:lastModifiedBy>Charmi Parmar</cp:lastModifiedBy>
  <cp:revision>9</cp:revision>
  <dcterms:created xsi:type="dcterms:W3CDTF">2023-02-08T16:36:45Z</dcterms:created>
  <dcterms:modified xsi:type="dcterms:W3CDTF">2024-10-01T21:13:38Z</dcterms:modified>
</cp:coreProperties>
</file>